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7" r:id="rId4"/>
  </p:sldMasterIdLst>
  <p:notesMasterIdLst>
    <p:notesMasterId r:id="rId20"/>
  </p:notesMasterIdLst>
  <p:handoutMasterIdLst>
    <p:handoutMasterId r:id="rId21"/>
  </p:handoutMasterIdLst>
  <p:sldIdLst>
    <p:sldId id="273" r:id="rId5"/>
    <p:sldId id="295" r:id="rId6"/>
    <p:sldId id="353" r:id="rId7"/>
    <p:sldId id="360" r:id="rId8"/>
    <p:sldId id="357" r:id="rId9"/>
    <p:sldId id="355" r:id="rId10"/>
    <p:sldId id="363" r:id="rId11"/>
    <p:sldId id="364" r:id="rId12"/>
    <p:sldId id="365" r:id="rId13"/>
    <p:sldId id="366" r:id="rId14"/>
    <p:sldId id="343" r:id="rId15"/>
    <p:sldId id="336" r:id="rId16"/>
    <p:sldId id="367" r:id="rId17"/>
    <p:sldId id="339" r:id="rId18"/>
    <p:sldId id="269" r:id="rId1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197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aseline="0"/>
              <a:t>% CCV Allied Health Completers Enrolled in VTSU Nursing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CCV Completers Enrolled in VTC/CU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0"/>
            <c:trendlineLbl>
              <c:layout>
                <c:manualLayout>
                  <c:x val="-8.6019247594050746E-2"/>
                  <c:y val="-2.8194444444444466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cat>
            <c:numRef>
              <c:f>Sheet1!$A$2:$A$6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50</c:v>
                </c:pt>
                <c:pt idx="1">
                  <c:v>51.7</c:v>
                </c:pt>
                <c:pt idx="2">
                  <c:v>55</c:v>
                </c:pt>
                <c:pt idx="3">
                  <c:v>56.5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109-4CFA-8F38-4A7581B20F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95048784"/>
        <c:axId val="2095055984"/>
      </c:lineChart>
      <c:dateAx>
        <c:axId val="20950487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5055984"/>
        <c:crosses val="autoZero"/>
        <c:auto val="0"/>
        <c:lblOffset val="100"/>
        <c:baseTimeUnit val="days"/>
      </c:dateAx>
      <c:valAx>
        <c:axId val="2095055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6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360" baseline="0"/>
                  <a:t>% CCV Allied Health </a:t>
                </a:r>
                <a:r>
                  <a:rPr lang="en-US" sz="1400" baseline="0"/>
                  <a:t>Graduates</a:t>
                </a:r>
                <a:r>
                  <a:rPr lang="en-US" sz="1360" baseline="0"/>
                  <a:t> Enrolled in VTC/CU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6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5048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4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000" b="1" dirty="0">
                <a:latin typeface="+mj-lt"/>
              </a:rPr>
              <a:t>Student Success</a:t>
            </a:r>
          </a:p>
        </c:rich>
      </c:tx>
      <c:layout>
        <c:manualLayout>
          <c:xMode val="edge"/>
          <c:yMode val="edge"/>
          <c:x val="0.35585442582374099"/>
          <c:y val="2.179439267098971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4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Student Success Framework</c:v>
                </c:pt>
              </c:strCache>
            </c:strRef>
          </c:tx>
          <c:explosion val="18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CD7-4F71-99A8-FC58A085AA6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CD7-4F71-99A8-FC58A085AA6C}"/>
              </c:ext>
            </c:extLst>
          </c:dPt>
          <c:dPt>
            <c:idx val="2"/>
            <c:bubble3D val="0"/>
            <c:explosion val="2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CD7-4F71-99A8-FC58A085AA6C}"/>
              </c:ext>
            </c:extLst>
          </c:dPt>
          <c:dPt>
            <c:idx val="3"/>
            <c:bubble3D val="0"/>
            <c:explosion val="21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CD7-4F71-99A8-FC58A085AA6C}"/>
              </c:ext>
            </c:extLst>
          </c:dPt>
          <c:cat>
            <c:strRef>
              <c:f>Sheet1!$A$2:$A$5</c:f>
              <c:strCache>
                <c:ptCount val="4"/>
                <c:pt idx="0">
                  <c:v>Student Outcomes</c:v>
                </c:pt>
                <c:pt idx="1">
                  <c:v>Transfer</c:v>
                </c:pt>
                <c:pt idx="2">
                  <c:v>Workforce Alignment</c:v>
                </c:pt>
                <c:pt idx="3">
                  <c:v>Learning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25</c:v>
                </c:pt>
                <c:pt idx="1">
                  <c:v>25</c:v>
                </c:pt>
                <c:pt idx="2">
                  <c:v>25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CD7-4F71-99A8-FC58A085AA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463E38-6DB5-4434-9E61-6AE4D1D670EB}" type="doc">
      <dgm:prSet loTypeId="urn:microsoft.com/office/officeart/2005/8/layout/orgChart1" loCatId="hierarchy" qsTypeId="urn:microsoft.com/office/officeart/2005/8/quickstyle/simple2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D11DAB12-4CDF-4055-80FD-4AE09BA5FF5C}">
      <dgm:prSet/>
      <dgm:spPr>
        <a:solidFill>
          <a:schemeClr val="accent2"/>
        </a:solidFill>
      </dgm:spPr>
      <dgm:t>
        <a:bodyPr/>
        <a:lstStyle/>
        <a:p>
          <a:pPr>
            <a:defRPr cap="all"/>
          </a:pPr>
          <a:r>
            <a:rPr lang="en-US"/>
            <a:t>VSCS Strategic Action Plan</a:t>
          </a:r>
        </a:p>
      </dgm:t>
    </dgm:pt>
    <dgm:pt modelId="{977735F9-E728-4D48-8BB3-6C48C5785C36}" type="parTrans" cxnId="{66F99644-6DA3-4939-95E6-4D99B60008EB}">
      <dgm:prSet/>
      <dgm:spPr/>
      <dgm:t>
        <a:bodyPr/>
        <a:lstStyle/>
        <a:p>
          <a:endParaRPr lang="en-US"/>
        </a:p>
      </dgm:t>
    </dgm:pt>
    <dgm:pt modelId="{55C7084F-15C2-4C1F-9D67-67A7903D33F2}" type="sibTrans" cxnId="{66F99644-6DA3-4939-95E6-4D99B60008EB}">
      <dgm:prSet/>
      <dgm:spPr/>
      <dgm:t>
        <a:bodyPr/>
        <a:lstStyle/>
        <a:p>
          <a:endParaRPr lang="en-US"/>
        </a:p>
      </dgm:t>
    </dgm:pt>
    <dgm:pt modelId="{AD9D9C45-67CF-4E2C-BD49-F61037BF9727}">
      <dgm:prSet/>
      <dgm:spPr>
        <a:solidFill>
          <a:schemeClr val="accent2"/>
        </a:solidFill>
      </dgm:spPr>
      <dgm:t>
        <a:bodyPr/>
        <a:lstStyle/>
        <a:p>
          <a:pPr>
            <a:defRPr cap="all"/>
          </a:pPr>
          <a:r>
            <a:rPr lang="en-US"/>
            <a:t>2024-2029 Strategic Planning Process</a:t>
          </a:r>
        </a:p>
      </dgm:t>
    </dgm:pt>
    <dgm:pt modelId="{BD305721-0EF4-489E-8A19-81851725ADE1}" type="parTrans" cxnId="{DD26718F-13C5-4FCD-B7A1-AD92ED304203}">
      <dgm:prSet/>
      <dgm:spPr/>
      <dgm:t>
        <a:bodyPr/>
        <a:lstStyle/>
        <a:p>
          <a:endParaRPr lang="en-US"/>
        </a:p>
      </dgm:t>
    </dgm:pt>
    <dgm:pt modelId="{D5D67333-6692-450F-B8E4-5F67A4756480}" type="sibTrans" cxnId="{DD26718F-13C5-4FCD-B7A1-AD92ED304203}">
      <dgm:prSet/>
      <dgm:spPr/>
      <dgm:t>
        <a:bodyPr/>
        <a:lstStyle/>
        <a:p>
          <a:endParaRPr lang="en-US"/>
        </a:p>
      </dgm:t>
    </dgm:pt>
    <dgm:pt modelId="{7604FC90-E9B6-460D-804D-29966C0F1040}">
      <dgm:prSet/>
      <dgm:spPr>
        <a:solidFill>
          <a:schemeClr val="accent2"/>
        </a:solidFill>
      </dgm:spPr>
      <dgm:t>
        <a:bodyPr/>
        <a:lstStyle/>
        <a:p>
          <a:pPr>
            <a:defRPr cap="all"/>
          </a:pPr>
          <a:r>
            <a:rPr lang="en-US"/>
            <a:t>CCV 2018 Strategic Plan </a:t>
          </a:r>
        </a:p>
      </dgm:t>
    </dgm:pt>
    <dgm:pt modelId="{58F19295-7A9A-4371-A389-7AF884EAEEDF}" type="sibTrans" cxnId="{B72C2245-1E19-46CA-A22C-B6FBABABC628}">
      <dgm:prSet/>
      <dgm:spPr/>
      <dgm:t>
        <a:bodyPr/>
        <a:lstStyle/>
        <a:p>
          <a:endParaRPr lang="en-US"/>
        </a:p>
      </dgm:t>
    </dgm:pt>
    <dgm:pt modelId="{BAF68A34-C9B6-4437-87DE-45790CEDF3AB}" type="parTrans" cxnId="{B72C2245-1E19-46CA-A22C-B6FBABABC628}">
      <dgm:prSet/>
      <dgm:spPr/>
      <dgm:t>
        <a:bodyPr/>
        <a:lstStyle/>
        <a:p>
          <a:endParaRPr lang="en-US"/>
        </a:p>
      </dgm:t>
    </dgm:pt>
    <dgm:pt modelId="{778B63EC-325A-4859-9888-A013752B3ABD}" type="pres">
      <dgm:prSet presAssocID="{7C463E38-6DB5-4434-9E61-6AE4D1D670E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7B5D2BD-C525-4DAB-9529-FAA0187D6BD0}" type="pres">
      <dgm:prSet presAssocID="{7604FC90-E9B6-460D-804D-29966C0F1040}" presName="hierRoot1" presStyleCnt="0">
        <dgm:presLayoutVars>
          <dgm:hierBranch val="init"/>
        </dgm:presLayoutVars>
      </dgm:prSet>
      <dgm:spPr/>
    </dgm:pt>
    <dgm:pt modelId="{0A5C766B-4902-49A7-B5C7-4D3E1592357A}" type="pres">
      <dgm:prSet presAssocID="{7604FC90-E9B6-460D-804D-29966C0F1040}" presName="rootComposite1" presStyleCnt="0"/>
      <dgm:spPr/>
    </dgm:pt>
    <dgm:pt modelId="{DFD2B38D-ECBA-45FC-AD00-0B4F68EE0D5B}" type="pres">
      <dgm:prSet presAssocID="{7604FC90-E9B6-460D-804D-29966C0F1040}" presName="rootText1" presStyleLbl="node0" presStyleIdx="0" presStyleCnt="3">
        <dgm:presLayoutVars>
          <dgm:chPref val="3"/>
        </dgm:presLayoutVars>
      </dgm:prSet>
      <dgm:spPr/>
    </dgm:pt>
    <dgm:pt modelId="{5103A4D6-C950-4BCF-9328-EA5BD377D5CC}" type="pres">
      <dgm:prSet presAssocID="{7604FC90-E9B6-460D-804D-29966C0F1040}" presName="rootConnector1" presStyleLbl="node1" presStyleIdx="0" presStyleCnt="0"/>
      <dgm:spPr/>
    </dgm:pt>
    <dgm:pt modelId="{A3B3A2FD-AD84-4524-B5A8-2C6B0C022760}" type="pres">
      <dgm:prSet presAssocID="{7604FC90-E9B6-460D-804D-29966C0F1040}" presName="hierChild2" presStyleCnt="0"/>
      <dgm:spPr/>
    </dgm:pt>
    <dgm:pt modelId="{4C55EFAF-58B3-4E55-BD36-A3BE033B51C3}" type="pres">
      <dgm:prSet presAssocID="{7604FC90-E9B6-460D-804D-29966C0F1040}" presName="hierChild3" presStyleCnt="0"/>
      <dgm:spPr/>
    </dgm:pt>
    <dgm:pt modelId="{FE0BCCAF-4056-4859-AFA7-95C3F4E67714}" type="pres">
      <dgm:prSet presAssocID="{D11DAB12-4CDF-4055-80FD-4AE09BA5FF5C}" presName="hierRoot1" presStyleCnt="0">
        <dgm:presLayoutVars>
          <dgm:hierBranch val="init"/>
        </dgm:presLayoutVars>
      </dgm:prSet>
      <dgm:spPr/>
    </dgm:pt>
    <dgm:pt modelId="{24616189-003D-44CB-8ED3-0A7EAEFCE2DE}" type="pres">
      <dgm:prSet presAssocID="{D11DAB12-4CDF-4055-80FD-4AE09BA5FF5C}" presName="rootComposite1" presStyleCnt="0"/>
      <dgm:spPr/>
    </dgm:pt>
    <dgm:pt modelId="{5F936F31-2663-4AE5-B1B1-75217729EDD0}" type="pres">
      <dgm:prSet presAssocID="{D11DAB12-4CDF-4055-80FD-4AE09BA5FF5C}" presName="rootText1" presStyleLbl="node0" presStyleIdx="1" presStyleCnt="3">
        <dgm:presLayoutVars>
          <dgm:chPref val="3"/>
        </dgm:presLayoutVars>
      </dgm:prSet>
      <dgm:spPr/>
    </dgm:pt>
    <dgm:pt modelId="{8636CE9D-DAE9-4A4F-81F5-D1B9605F5621}" type="pres">
      <dgm:prSet presAssocID="{D11DAB12-4CDF-4055-80FD-4AE09BA5FF5C}" presName="rootConnector1" presStyleLbl="node1" presStyleIdx="0" presStyleCnt="0"/>
      <dgm:spPr/>
    </dgm:pt>
    <dgm:pt modelId="{A94957EE-9CFD-45D8-B243-C0CB0442F215}" type="pres">
      <dgm:prSet presAssocID="{D11DAB12-4CDF-4055-80FD-4AE09BA5FF5C}" presName="hierChild2" presStyleCnt="0"/>
      <dgm:spPr/>
    </dgm:pt>
    <dgm:pt modelId="{8D2E643A-0BCA-47DB-9FA5-42A01DCE2577}" type="pres">
      <dgm:prSet presAssocID="{D11DAB12-4CDF-4055-80FD-4AE09BA5FF5C}" presName="hierChild3" presStyleCnt="0"/>
      <dgm:spPr/>
    </dgm:pt>
    <dgm:pt modelId="{4D5B7CDE-6724-4D36-BB79-01A5FE1DD871}" type="pres">
      <dgm:prSet presAssocID="{AD9D9C45-67CF-4E2C-BD49-F61037BF9727}" presName="hierRoot1" presStyleCnt="0">
        <dgm:presLayoutVars>
          <dgm:hierBranch val="init"/>
        </dgm:presLayoutVars>
      </dgm:prSet>
      <dgm:spPr/>
    </dgm:pt>
    <dgm:pt modelId="{0C854556-B633-444C-A96A-76CBEE508133}" type="pres">
      <dgm:prSet presAssocID="{AD9D9C45-67CF-4E2C-BD49-F61037BF9727}" presName="rootComposite1" presStyleCnt="0"/>
      <dgm:spPr/>
    </dgm:pt>
    <dgm:pt modelId="{B8DED6E9-D473-4C7F-AE8D-B0686F2CCA8A}" type="pres">
      <dgm:prSet presAssocID="{AD9D9C45-67CF-4E2C-BD49-F61037BF9727}" presName="rootText1" presStyleLbl="node0" presStyleIdx="2" presStyleCnt="3">
        <dgm:presLayoutVars>
          <dgm:chPref val="3"/>
        </dgm:presLayoutVars>
      </dgm:prSet>
      <dgm:spPr/>
    </dgm:pt>
    <dgm:pt modelId="{DFE64F5D-4255-453B-855C-85F4664B873A}" type="pres">
      <dgm:prSet presAssocID="{AD9D9C45-67CF-4E2C-BD49-F61037BF9727}" presName="rootConnector1" presStyleLbl="node1" presStyleIdx="0" presStyleCnt="0"/>
      <dgm:spPr/>
    </dgm:pt>
    <dgm:pt modelId="{7445E1E5-1F51-42DE-9209-D39EC9970DAB}" type="pres">
      <dgm:prSet presAssocID="{AD9D9C45-67CF-4E2C-BD49-F61037BF9727}" presName="hierChild2" presStyleCnt="0"/>
      <dgm:spPr/>
    </dgm:pt>
    <dgm:pt modelId="{7C9997A1-C531-4058-9174-30CD63A8C33F}" type="pres">
      <dgm:prSet presAssocID="{AD9D9C45-67CF-4E2C-BD49-F61037BF9727}" presName="hierChild3" presStyleCnt="0"/>
      <dgm:spPr/>
    </dgm:pt>
  </dgm:ptLst>
  <dgm:cxnLst>
    <dgm:cxn modelId="{4D90C406-B1DA-4847-AF2B-85CBACE2C087}" type="presOf" srcId="{D11DAB12-4CDF-4055-80FD-4AE09BA5FF5C}" destId="{5F936F31-2663-4AE5-B1B1-75217729EDD0}" srcOrd="0" destOrd="0" presId="urn:microsoft.com/office/officeart/2005/8/layout/orgChart1"/>
    <dgm:cxn modelId="{9B2A7B13-844E-4F70-B656-BFBF12BBDB6D}" type="presOf" srcId="{D11DAB12-4CDF-4055-80FD-4AE09BA5FF5C}" destId="{8636CE9D-DAE9-4A4F-81F5-D1B9605F5621}" srcOrd="1" destOrd="0" presId="urn:microsoft.com/office/officeart/2005/8/layout/orgChart1"/>
    <dgm:cxn modelId="{66F99644-6DA3-4939-95E6-4D99B60008EB}" srcId="{7C463E38-6DB5-4434-9E61-6AE4D1D670EB}" destId="{D11DAB12-4CDF-4055-80FD-4AE09BA5FF5C}" srcOrd="1" destOrd="0" parTransId="{977735F9-E728-4D48-8BB3-6C48C5785C36}" sibTransId="{55C7084F-15C2-4C1F-9D67-67A7903D33F2}"/>
    <dgm:cxn modelId="{B72C2245-1E19-46CA-A22C-B6FBABABC628}" srcId="{7C463E38-6DB5-4434-9E61-6AE4D1D670EB}" destId="{7604FC90-E9B6-460D-804D-29966C0F1040}" srcOrd="0" destOrd="0" parTransId="{BAF68A34-C9B6-4437-87DE-45790CEDF3AB}" sibTransId="{58F19295-7A9A-4371-A389-7AF884EAEEDF}"/>
    <dgm:cxn modelId="{045AE054-41D5-4B91-954E-6931F5356FDB}" type="presOf" srcId="{AD9D9C45-67CF-4E2C-BD49-F61037BF9727}" destId="{B8DED6E9-D473-4C7F-AE8D-B0686F2CCA8A}" srcOrd="0" destOrd="0" presId="urn:microsoft.com/office/officeart/2005/8/layout/orgChart1"/>
    <dgm:cxn modelId="{DD26718F-13C5-4FCD-B7A1-AD92ED304203}" srcId="{7C463E38-6DB5-4434-9E61-6AE4D1D670EB}" destId="{AD9D9C45-67CF-4E2C-BD49-F61037BF9727}" srcOrd="2" destOrd="0" parTransId="{BD305721-0EF4-489E-8A19-81851725ADE1}" sibTransId="{D5D67333-6692-450F-B8E4-5F67A4756480}"/>
    <dgm:cxn modelId="{FC87C0A6-8B3C-4E7C-9C31-336999334240}" type="presOf" srcId="{AD9D9C45-67CF-4E2C-BD49-F61037BF9727}" destId="{DFE64F5D-4255-453B-855C-85F4664B873A}" srcOrd="1" destOrd="0" presId="urn:microsoft.com/office/officeart/2005/8/layout/orgChart1"/>
    <dgm:cxn modelId="{99D2C7BC-2714-47F0-AD9C-B597F65A1405}" type="presOf" srcId="{7C463E38-6DB5-4434-9E61-6AE4D1D670EB}" destId="{778B63EC-325A-4859-9888-A013752B3ABD}" srcOrd="0" destOrd="0" presId="urn:microsoft.com/office/officeart/2005/8/layout/orgChart1"/>
    <dgm:cxn modelId="{FE9ED0D7-3E0B-4D6E-9401-D8F8DECBDB14}" type="presOf" srcId="{7604FC90-E9B6-460D-804D-29966C0F1040}" destId="{DFD2B38D-ECBA-45FC-AD00-0B4F68EE0D5B}" srcOrd="0" destOrd="0" presId="urn:microsoft.com/office/officeart/2005/8/layout/orgChart1"/>
    <dgm:cxn modelId="{31E099E5-088E-470A-83BA-F3ECAE06F3D0}" type="presOf" srcId="{7604FC90-E9B6-460D-804D-29966C0F1040}" destId="{5103A4D6-C950-4BCF-9328-EA5BD377D5CC}" srcOrd="1" destOrd="0" presId="urn:microsoft.com/office/officeart/2005/8/layout/orgChart1"/>
    <dgm:cxn modelId="{E405BECF-2080-4A5B-B4E3-3C73693471ED}" type="presParOf" srcId="{778B63EC-325A-4859-9888-A013752B3ABD}" destId="{77B5D2BD-C525-4DAB-9529-FAA0187D6BD0}" srcOrd="0" destOrd="0" presId="urn:microsoft.com/office/officeart/2005/8/layout/orgChart1"/>
    <dgm:cxn modelId="{50376BE8-3DA5-46CE-A427-4D5962F4EA24}" type="presParOf" srcId="{77B5D2BD-C525-4DAB-9529-FAA0187D6BD0}" destId="{0A5C766B-4902-49A7-B5C7-4D3E1592357A}" srcOrd="0" destOrd="0" presId="urn:microsoft.com/office/officeart/2005/8/layout/orgChart1"/>
    <dgm:cxn modelId="{1C626B8B-D877-47C2-AE73-89BFF83C26F0}" type="presParOf" srcId="{0A5C766B-4902-49A7-B5C7-4D3E1592357A}" destId="{DFD2B38D-ECBA-45FC-AD00-0B4F68EE0D5B}" srcOrd="0" destOrd="0" presId="urn:microsoft.com/office/officeart/2005/8/layout/orgChart1"/>
    <dgm:cxn modelId="{496AC830-B428-4F23-82F0-53FF1A4E41EA}" type="presParOf" srcId="{0A5C766B-4902-49A7-B5C7-4D3E1592357A}" destId="{5103A4D6-C950-4BCF-9328-EA5BD377D5CC}" srcOrd="1" destOrd="0" presId="urn:microsoft.com/office/officeart/2005/8/layout/orgChart1"/>
    <dgm:cxn modelId="{7CD708AF-BB96-405E-9EB0-403FCF4F8129}" type="presParOf" srcId="{77B5D2BD-C525-4DAB-9529-FAA0187D6BD0}" destId="{A3B3A2FD-AD84-4524-B5A8-2C6B0C022760}" srcOrd="1" destOrd="0" presId="urn:microsoft.com/office/officeart/2005/8/layout/orgChart1"/>
    <dgm:cxn modelId="{AB218FD9-FDEC-46F2-A701-447D4ACC75E1}" type="presParOf" srcId="{77B5D2BD-C525-4DAB-9529-FAA0187D6BD0}" destId="{4C55EFAF-58B3-4E55-BD36-A3BE033B51C3}" srcOrd="2" destOrd="0" presId="urn:microsoft.com/office/officeart/2005/8/layout/orgChart1"/>
    <dgm:cxn modelId="{C642781F-89A3-41F5-B33E-A37D7B79C5D9}" type="presParOf" srcId="{778B63EC-325A-4859-9888-A013752B3ABD}" destId="{FE0BCCAF-4056-4859-AFA7-95C3F4E67714}" srcOrd="1" destOrd="0" presId="urn:microsoft.com/office/officeart/2005/8/layout/orgChart1"/>
    <dgm:cxn modelId="{75444E41-A732-4455-9432-0FB8DAF4C6E1}" type="presParOf" srcId="{FE0BCCAF-4056-4859-AFA7-95C3F4E67714}" destId="{24616189-003D-44CB-8ED3-0A7EAEFCE2DE}" srcOrd="0" destOrd="0" presId="urn:microsoft.com/office/officeart/2005/8/layout/orgChart1"/>
    <dgm:cxn modelId="{80AD1C36-857C-42B4-B908-D89B68E998F7}" type="presParOf" srcId="{24616189-003D-44CB-8ED3-0A7EAEFCE2DE}" destId="{5F936F31-2663-4AE5-B1B1-75217729EDD0}" srcOrd="0" destOrd="0" presId="urn:microsoft.com/office/officeart/2005/8/layout/orgChart1"/>
    <dgm:cxn modelId="{3FBD6C60-890F-4B53-B12C-20BDA0C7516E}" type="presParOf" srcId="{24616189-003D-44CB-8ED3-0A7EAEFCE2DE}" destId="{8636CE9D-DAE9-4A4F-81F5-D1B9605F5621}" srcOrd="1" destOrd="0" presId="urn:microsoft.com/office/officeart/2005/8/layout/orgChart1"/>
    <dgm:cxn modelId="{82237E85-F7E6-497A-A9B6-722A0B6B4D47}" type="presParOf" srcId="{FE0BCCAF-4056-4859-AFA7-95C3F4E67714}" destId="{A94957EE-9CFD-45D8-B243-C0CB0442F215}" srcOrd="1" destOrd="0" presId="urn:microsoft.com/office/officeart/2005/8/layout/orgChart1"/>
    <dgm:cxn modelId="{F7186EF5-BFA5-4A58-9748-0F6789A1DD7F}" type="presParOf" srcId="{FE0BCCAF-4056-4859-AFA7-95C3F4E67714}" destId="{8D2E643A-0BCA-47DB-9FA5-42A01DCE2577}" srcOrd="2" destOrd="0" presId="urn:microsoft.com/office/officeart/2005/8/layout/orgChart1"/>
    <dgm:cxn modelId="{92925F81-E2FD-4075-A012-9926D0E5BF71}" type="presParOf" srcId="{778B63EC-325A-4859-9888-A013752B3ABD}" destId="{4D5B7CDE-6724-4D36-BB79-01A5FE1DD871}" srcOrd="2" destOrd="0" presId="urn:microsoft.com/office/officeart/2005/8/layout/orgChart1"/>
    <dgm:cxn modelId="{3D50F7C2-49A2-4E3F-9DB6-FD619A7F0C76}" type="presParOf" srcId="{4D5B7CDE-6724-4D36-BB79-01A5FE1DD871}" destId="{0C854556-B633-444C-A96A-76CBEE508133}" srcOrd="0" destOrd="0" presId="urn:microsoft.com/office/officeart/2005/8/layout/orgChart1"/>
    <dgm:cxn modelId="{9C34517E-8F2E-4830-A88D-11279DC0CDAB}" type="presParOf" srcId="{0C854556-B633-444C-A96A-76CBEE508133}" destId="{B8DED6E9-D473-4C7F-AE8D-B0686F2CCA8A}" srcOrd="0" destOrd="0" presId="urn:microsoft.com/office/officeart/2005/8/layout/orgChart1"/>
    <dgm:cxn modelId="{BDAF210E-483E-4DDF-A04C-D84846DBEFEB}" type="presParOf" srcId="{0C854556-B633-444C-A96A-76CBEE508133}" destId="{DFE64F5D-4255-453B-855C-85F4664B873A}" srcOrd="1" destOrd="0" presId="urn:microsoft.com/office/officeart/2005/8/layout/orgChart1"/>
    <dgm:cxn modelId="{C2D4DB87-0639-4969-9B8B-5DBF59ADE880}" type="presParOf" srcId="{4D5B7CDE-6724-4D36-BB79-01A5FE1DD871}" destId="{7445E1E5-1F51-42DE-9209-D39EC9970DAB}" srcOrd="1" destOrd="0" presId="urn:microsoft.com/office/officeart/2005/8/layout/orgChart1"/>
    <dgm:cxn modelId="{01BBCA46-C160-4300-8853-ACA5A0F01D61}" type="presParOf" srcId="{4D5B7CDE-6724-4D36-BB79-01A5FE1DD871}" destId="{7C9997A1-C531-4058-9174-30CD63A8C33F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F12233-8423-4304-80D9-7D928A32631F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C4EF49-B3B5-4265-8B33-3680F2AD9539}">
      <dgm:prSet custT="1"/>
      <dgm:spPr/>
      <dgm:t>
        <a:bodyPr/>
        <a:lstStyle/>
        <a:p>
          <a:r>
            <a:rPr lang="en-US" sz="2000" b="1" dirty="0"/>
            <a:t>AY 2022-23 Faculty Professional Development </a:t>
          </a:r>
        </a:p>
      </dgm:t>
    </dgm:pt>
    <dgm:pt modelId="{EEB7B80C-95FC-4A7A-A75C-ABCE5F1063D9}" type="parTrans" cxnId="{B14C6471-1EF6-48E2-B911-C02060B5C3E0}">
      <dgm:prSet/>
      <dgm:spPr/>
      <dgm:t>
        <a:bodyPr/>
        <a:lstStyle/>
        <a:p>
          <a:endParaRPr lang="en-US"/>
        </a:p>
      </dgm:t>
    </dgm:pt>
    <dgm:pt modelId="{62B54081-1282-4AA1-ABA1-7FDCEF8B3990}" type="sibTrans" cxnId="{B14C6471-1EF6-48E2-B911-C02060B5C3E0}">
      <dgm:prSet/>
      <dgm:spPr/>
      <dgm:t>
        <a:bodyPr/>
        <a:lstStyle/>
        <a:p>
          <a:endParaRPr lang="en-US"/>
        </a:p>
      </dgm:t>
    </dgm:pt>
    <dgm:pt modelId="{4A44E524-70A5-4512-B4E4-B81D87FFA24E}">
      <dgm:prSet custT="1"/>
      <dgm:spPr/>
      <dgm:t>
        <a:bodyPr/>
        <a:lstStyle/>
        <a:p>
          <a:r>
            <a:rPr lang="en-US" sz="1700" dirty="0"/>
            <a:t>34 events</a:t>
          </a:r>
        </a:p>
      </dgm:t>
    </dgm:pt>
    <dgm:pt modelId="{3601F041-543E-40AF-AEDC-159364DB7BBF}" type="parTrans" cxnId="{5B43DAD9-8AF0-475B-8110-9FB6682BE46C}">
      <dgm:prSet/>
      <dgm:spPr/>
      <dgm:t>
        <a:bodyPr/>
        <a:lstStyle/>
        <a:p>
          <a:endParaRPr lang="en-US"/>
        </a:p>
      </dgm:t>
    </dgm:pt>
    <dgm:pt modelId="{6EF59A62-7DBA-483F-9408-31E266F6AA25}" type="sibTrans" cxnId="{5B43DAD9-8AF0-475B-8110-9FB6682BE46C}">
      <dgm:prSet/>
      <dgm:spPr/>
      <dgm:t>
        <a:bodyPr/>
        <a:lstStyle/>
        <a:p>
          <a:endParaRPr lang="en-US"/>
        </a:p>
      </dgm:t>
    </dgm:pt>
    <dgm:pt modelId="{D81187C6-CD75-42F0-8132-FE808385620A}">
      <dgm:prSet custT="1"/>
      <dgm:spPr/>
      <dgm:t>
        <a:bodyPr/>
        <a:lstStyle/>
        <a:p>
          <a:r>
            <a:rPr lang="en-US" sz="1700" dirty="0"/>
            <a:t>601 attendees</a:t>
          </a:r>
        </a:p>
      </dgm:t>
    </dgm:pt>
    <dgm:pt modelId="{45EE2586-FE73-484E-9A50-4C5E4AB2EECB}" type="parTrans" cxnId="{558CD212-5D30-4D93-B0F3-E3F67685EDE3}">
      <dgm:prSet/>
      <dgm:spPr/>
      <dgm:t>
        <a:bodyPr/>
        <a:lstStyle/>
        <a:p>
          <a:endParaRPr lang="en-US"/>
        </a:p>
      </dgm:t>
    </dgm:pt>
    <dgm:pt modelId="{8E19E5DD-2F74-4967-88F6-6C38A83B98B0}" type="sibTrans" cxnId="{558CD212-5D30-4D93-B0F3-E3F67685EDE3}">
      <dgm:prSet/>
      <dgm:spPr/>
      <dgm:t>
        <a:bodyPr/>
        <a:lstStyle/>
        <a:p>
          <a:endParaRPr lang="en-US"/>
        </a:p>
      </dgm:t>
    </dgm:pt>
    <dgm:pt modelId="{69484B75-4CCE-4246-BC7E-338D6A078938}">
      <dgm:prSet custT="1"/>
      <dgm:spPr/>
      <dgm:t>
        <a:bodyPr/>
        <a:lstStyle/>
        <a:p>
          <a:r>
            <a:rPr lang="en-US" sz="1700" dirty="0"/>
            <a:t>250 unique participants </a:t>
          </a:r>
        </a:p>
      </dgm:t>
    </dgm:pt>
    <dgm:pt modelId="{AF05365E-4767-4811-BF1A-4B00917A468F}" type="parTrans" cxnId="{8AD59EC1-112C-4C97-8B7A-A78FC8364C67}">
      <dgm:prSet/>
      <dgm:spPr/>
      <dgm:t>
        <a:bodyPr/>
        <a:lstStyle/>
        <a:p>
          <a:endParaRPr lang="en-US"/>
        </a:p>
      </dgm:t>
    </dgm:pt>
    <dgm:pt modelId="{56959B1E-104E-4352-BF0E-65CBF6AAA5AB}" type="sibTrans" cxnId="{8AD59EC1-112C-4C97-8B7A-A78FC8364C67}">
      <dgm:prSet/>
      <dgm:spPr/>
      <dgm:t>
        <a:bodyPr/>
        <a:lstStyle/>
        <a:p>
          <a:endParaRPr lang="en-US"/>
        </a:p>
      </dgm:t>
    </dgm:pt>
    <dgm:pt modelId="{5AC634C5-5421-413E-AC63-3BBA9D5D7DF1}">
      <dgm:prSet custT="1"/>
      <dgm:spPr/>
      <dgm:t>
        <a:bodyPr/>
        <a:lstStyle/>
        <a:p>
          <a:r>
            <a:rPr lang="en-US" sz="1700" dirty="0"/>
            <a:t>96% satisfaction rate</a:t>
          </a:r>
        </a:p>
      </dgm:t>
    </dgm:pt>
    <dgm:pt modelId="{97B073F8-ED52-4FBD-B895-0B34EFFDAE70}" type="parTrans" cxnId="{5506CFF7-FB1F-4746-AD69-6C441630E1A1}">
      <dgm:prSet/>
      <dgm:spPr/>
      <dgm:t>
        <a:bodyPr/>
        <a:lstStyle/>
        <a:p>
          <a:endParaRPr lang="en-US"/>
        </a:p>
      </dgm:t>
    </dgm:pt>
    <dgm:pt modelId="{FC9DA234-E23E-494F-B7DE-E7E967B66548}" type="sibTrans" cxnId="{5506CFF7-FB1F-4746-AD69-6C441630E1A1}">
      <dgm:prSet/>
      <dgm:spPr/>
      <dgm:t>
        <a:bodyPr/>
        <a:lstStyle/>
        <a:p>
          <a:endParaRPr lang="en-US"/>
        </a:p>
      </dgm:t>
    </dgm:pt>
    <dgm:pt modelId="{4A2FE873-CD10-4F43-992A-4BA49B7F85D5}">
      <dgm:prSet custT="1"/>
      <dgm:spPr/>
      <dgm:t>
        <a:bodyPr/>
        <a:lstStyle/>
        <a:p>
          <a:r>
            <a:rPr lang="en-US" sz="1700" dirty="0"/>
            <a:t>Significant knowledge boost (+2 on 1-7 Likert scale)</a:t>
          </a:r>
        </a:p>
      </dgm:t>
    </dgm:pt>
    <dgm:pt modelId="{293631EE-1392-4EC0-A934-BC7E05BA751F}" type="parTrans" cxnId="{16713D09-E801-49CE-BD8A-A13712584749}">
      <dgm:prSet/>
      <dgm:spPr/>
      <dgm:t>
        <a:bodyPr/>
        <a:lstStyle/>
        <a:p>
          <a:endParaRPr lang="en-US"/>
        </a:p>
      </dgm:t>
    </dgm:pt>
    <dgm:pt modelId="{02DE1AAA-C43F-4053-8796-FE2203D351D8}" type="sibTrans" cxnId="{16713D09-E801-49CE-BD8A-A13712584749}">
      <dgm:prSet/>
      <dgm:spPr/>
      <dgm:t>
        <a:bodyPr/>
        <a:lstStyle/>
        <a:p>
          <a:endParaRPr lang="en-US"/>
        </a:p>
      </dgm:t>
    </dgm:pt>
    <dgm:pt modelId="{4EEDC094-4B1A-41A0-9A55-D33954372C15}" type="pres">
      <dgm:prSet presAssocID="{DCF12233-8423-4304-80D9-7D928A32631F}" presName="vert0" presStyleCnt="0">
        <dgm:presLayoutVars>
          <dgm:dir/>
          <dgm:animOne val="branch"/>
          <dgm:animLvl val="lvl"/>
        </dgm:presLayoutVars>
      </dgm:prSet>
      <dgm:spPr/>
    </dgm:pt>
    <dgm:pt modelId="{6B9238BF-1BDD-4944-B16A-A3AE66552B5C}" type="pres">
      <dgm:prSet presAssocID="{7CC4EF49-B3B5-4265-8B33-3680F2AD9539}" presName="thickLine" presStyleLbl="alignNode1" presStyleIdx="0" presStyleCnt="6"/>
      <dgm:spPr/>
    </dgm:pt>
    <dgm:pt modelId="{C28CF636-CF11-462A-85C9-746DD19ECC76}" type="pres">
      <dgm:prSet presAssocID="{7CC4EF49-B3B5-4265-8B33-3680F2AD9539}" presName="horz1" presStyleCnt="0"/>
      <dgm:spPr/>
    </dgm:pt>
    <dgm:pt modelId="{C04C3C5B-E2F7-4563-974E-514088BED5E4}" type="pres">
      <dgm:prSet presAssocID="{7CC4EF49-B3B5-4265-8B33-3680F2AD9539}" presName="tx1" presStyleLbl="revTx" presStyleIdx="0" presStyleCnt="6"/>
      <dgm:spPr/>
    </dgm:pt>
    <dgm:pt modelId="{9EFF85FF-59C8-4CA1-A6F7-55ACA8ED8302}" type="pres">
      <dgm:prSet presAssocID="{7CC4EF49-B3B5-4265-8B33-3680F2AD9539}" presName="vert1" presStyleCnt="0"/>
      <dgm:spPr/>
    </dgm:pt>
    <dgm:pt modelId="{49878D29-BCD2-4611-8123-D539BDE03D41}" type="pres">
      <dgm:prSet presAssocID="{4A44E524-70A5-4512-B4E4-B81D87FFA24E}" presName="thickLine" presStyleLbl="alignNode1" presStyleIdx="1" presStyleCnt="6"/>
      <dgm:spPr/>
    </dgm:pt>
    <dgm:pt modelId="{868F4F03-D5AE-48E7-AB4F-A9AA52816E3B}" type="pres">
      <dgm:prSet presAssocID="{4A44E524-70A5-4512-B4E4-B81D87FFA24E}" presName="horz1" presStyleCnt="0"/>
      <dgm:spPr/>
    </dgm:pt>
    <dgm:pt modelId="{B1EFCE0C-599F-414C-B4AF-52562849DB5F}" type="pres">
      <dgm:prSet presAssocID="{4A44E524-70A5-4512-B4E4-B81D87FFA24E}" presName="tx1" presStyleLbl="revTx" presStyleIdx="1" presStyleCnt="6"/>
      <dgm:spPr/>
    </dgm:pt>
    <dgm:pt modelId="{3D06955F-325E-4B25-9320-29F7D348920C}" type="pres">
      <dgm:prSet presAssocID="{4A44E524-70A5-4512-B4E4-B81D87FFA24E}" presName="vert1" presStyleCnt="0"/>
      <dgm:spPr/>
    </dgm:pt>
    <dgm:pt modelId="{0AFBE65A-A049-45A4-AF99-FD6BC3BF70C0}" type="pres">
      <dgm:prSet presAssocID="{D81187C6-CD75-42F0-8132-FE808385620A}" presName="thickLine" presStyleLbl="alignNode1" presStyleIdx="2" presStyleCnt="6"/>
      <dgm:spPr/>
    </dgm:pt>
    <dgm:pt modelId="{024922E5-77F0-44BB-8C38-F650512B3A35}" type="pres">
      <dgm:prSet presAssocID="{D81187C6-CD75-42F0-8132-FE808385620A}" presName="horz1" presStyleCnt="0"/>
      <dgm:spPr/>
    </dgm:pt>
    <dgm:pt modelId="{FCEC92C0-51A3-4AC3-8426-AC48055438E4}" type="pres">
      <dgm:prSet presAssocID="{D81187C6-CD75-42F0-8132-FE808385620A}" presName="tx1" presStyleLbl="revTx" presStyleIdx="2" presStyleCnt="6"/>
      <dgm:spPr/>
    </dgm:pt>
    <dgm:pt modelId="{653CCB72-70AF-4A49-97E5-4E0FAAF7A055}" type="pres">
      <dgm:prSet presAssocID="{D81187C6-CD75-42F0-8132-FE808385620A}" presName="vert1" presStyleCnt="0"/>
      <dgm:spPr/>
    </dgm:pt>
    <dgm:pt modelId="{C5A72138-8DCF-41F1-A261-DE9AB27A6769}" type="pres">
      <dgm:prSet presAssocID="{69484B75-4CCE-4246-BC7E-338D6A078938}" presName="thickLine" presStyleLbl="alignNode1" presStyleIdx="3" presStyleCnt="6"/>
      <dgm:spPr/>
    </dgm:pt>
    <dgm:pt modelId="{9DC574DD-6EBB-4940-A1FD-F486A1CA9083}" type="pres">
      <dgm:prSet presAssocID="{69484B75-4CCE-4246-BC7E-338D6A078938}" presName="horz1" presStyleCnt="0"/>
      <dgm:spPr/>
    </dgm:pt>
    <dgm:pt modelId="{B23B5520-69A1-4D70-B333-BEC9F20CD92E}" type="pres">
      <dgm:prSet presAssocID="{69484B75-4CCE-4246-BC7E-338D6A078938}" presName="tx1" presStyleLbl="revTx" presStyleIdx="3" presStyleCnt="6"/>
      <dgm:spPr/>
    </dgm:pt>
    <dgm:pt modelId="{567AD278-5F71-4C40-A7CD-36AD334FDF7B}" type="pres">
      <dgm:prSet presAssocID="{69484B75-4CCE-4246-BC7E-338D6A078938}" presName="vert1" presStyleCnt="0"/>
      <dgm:spPr/>
    </dgm:pt>
    <dgm:pt modelId="{D7EEDDE9-3D5E-4C73-81B5-40BE4A94BCE6}" type="pres">
      <dgm:prSet presAssocID="{5AC634C5-5421-413E-AC63-3BBA9D5D7DF1}" presName="thickLine" presStyleLbl="alignNode1" presStyleIdx="4" presStyleCnt="6"/>
      <dgm:spPr/>
    </dgm:pt>
    <dgm:pt modelId="{5F1933F2-F2F6-455F-BFD6-E58D28752994}" type="pres">
      <dgm:prSet presAssocID="{5AC634C5-5421-413E-AC63-3BBA9D5D7DF1}" presName="horz1" presStyleCnt="0"/>
      <dgm:spPr/>
    </dgm:pt>
    <dgm:pt modelId="{F2E2C090-0707-4B13-B249-CD79C368530F}" type="pres">
      <dgm:prSet presAssocID="{5AC634C5-5421-413E-AC63-3BBA9D5D7DF1}" presName="tx1" presStyleLbl="revTx" presStyleIdx="4" presStyleCnt="6"/>
      <dgm:spPr/>
    </dgm:pt>
    <dgm:pt modelId="{462E6D9A-69E5-4447-A0AB-24B8ADE684BC}" type="pres">
      <dgm:prSet presAssocID="{5AC634C5-5421-413E-AC63-3BBA9D5D7DF1}" presName="vert1" presStyleCnt="0"/>
      <dgm:spPr/>
    </dgm:pt>
    <dgm:pt modelId="{858D3D57-D37A-4315-8194-24D2ADEE5508}" type="pres">
      <dgm:prSet presAssocID="{4A2FE873-CD10-4F43-992A-4BA49B7F85D5}" presName="thickLine" presStyleLbl="alignNode1" presStyleIdx="5" presStyleCnt="6"/>
      <dgm:spPr/>
    </dgm:pt>
    <dgm:pt modelId="{60F490EC-8A8C-49E8-A500-8965C6877445}" type="pres">
      <dgm:prSet presAssocID="{4A2FE873-CD10-4F43-992A-4BA49B7F85D5}" presName="horz1" presStyleCnt="0"/>
      <dgm:spPr/>
    </dgm:pt>
    <dgm:pt modelId="{BA213ACB-0FF9-48F2-972D-28F5020AB155}" type="pres">
      <dgm:prSet presAssocID="{4A2FE873-CD10-4F43-992A-4BA49B7F85D5}" presName="tx1" presStyleLbl="revTx" presStyleIdx="5" presStyleCnt="6"/>
      <dgm:spPr/>
    </dgm:pt>
    <dgm:pt modelId="{8B873DFE-B4E7-41BA-9B8C-3A807E1F06C6}" type="pres">
      <dgm:prSet presAssocID="{4A2FE873-CD10-4F43-992A-4BA49B7F85D5}" presName="vert1" presStyleCnt="0"/>
      <dgm:spPr/>
    </dgm:pt>
  </dgm:ptLst>
  <dgm:cxnLst>
    <dgm:cxn modelId="{16713D09-E801-49CE-BD8A-A13712584749}" srcId="{DCF12233-8423-4304-80D9-7D928A32631F}" destId="{4A2FE873-CD10-4F43-992A-4BA49B7F85D5}" srcOrd="5" destOrd="0" parTransId="{293631EE-1392-4EC0-A934-BC7E05BA751F}" sibTransId="{02DE1AAA-C43F-4053-8796-FE2203D351D8}"/>
    <dgm:cxn modelId="{558CD212-5D30-4D93-B0F3-E3F67685EDE3}" srcId="{DCF12233-8423-4304-80D9-7D928A32631F}" destId="{D81187C6-CD75-42F0-8132-FE808385620A}" srcOrd="2" destOrd="0" parTransId="{45EE2586-FE73-484E-9A50-4C5E4AB2EECB}" sibTransId="{8E19E5DD-2F74-4967-88F6-6C38A83B98B0}"/>
    <dgm:cxn modelId="{8D112C19-5756-44B0-AC67-A4155D3875DB}" type="presOf" srcId="{4A2FE873-CD10-4F43-992A-4BA49B7F85D5}" destId="{BA213ACB-0FF9-48F2-972D-28F5020AB155}" srcOrd="0" destOrd="0" presId="urn:microsoft.com/office/officeart/2008/layout/LinedList"/>
    <dgm:cxn modelId="{C099FB47-EE18-4CF8-B85A-4C9AB7E85798}" type="presOf" srcId="{69484B75-4CCE-4246-BC7E-338D6A078938}" destId="{B23B5520-69A1-4D70-B333-BEC9F20CD92E}" srcOrd="0" destOrd="0" presId="urn:microsoft.com/office/officeart/2008/layout/LinedList"/>
    <dgm:cxn modelId="{B14C6471-1EF6-48E2-B911-C02060B5C3E0}" srcId="{DCF12233-8423-4304-80D9-7D928A32631F}" destId="{7CC4EF49-B3B5-4265-8B33-3680F2AD9539}" srcOrd="0" destOrd="0" parTransId="{EEB7B80C-95FC-4A7A-A75C-ABCE5F1063D9}" sibTransId="{62B54081-1282-4AA1-ABA1-7FDCEF8B3990}"/>
    <dgm:cxn modelId="{47C3CB82-4E8E-493D-9410-C9D871E4F9EF}" type="presOf" srcId="{D81187C6-CD75-42F0-8132-FE808385620A}" destId="{FCEC92C0-51A3-4AC3-8426-AC48055438E4}" srcOrd="0" destOrd="0" presId="urn:microsoft.com/office/officeart/2008/layout/LinedList"/>
    <dgm:cxn modelId="{A88C7BBE-6042-4398-92D6-418C1EA7FB69}" type="presOf" srcId="{4A44E524-70A5-4512-B4E4-B81D87FFA24E}" destId="{B1EFCE0C-599F-414C-B4AF-52562849DB5F}" srcOrd="0" destOrd="0" presId="urn:microsoft.com/office/officeart/2008/layout/LinedList"/>
    <dgm:cxn modelId="{8AD59EC1-112C-4C97-8B7A-A78FC8364C67}" srcId="{DCF12233-8423-4304-80D9-7D928A32631F}" destId="{69484B75-4CCE-4246-BC7E-338D6A078938}" srcOrd="3" destOrd="0" parTransId="{AF05365E-4767-4811-BF1A-4B00917A468F}" sibTransId="{56959B1E-104E-4352-BF0E-65CBF6AAA5AB}"/>
    <dgm:cxn modelId="{897526D6-8AF7-4FD8-8F5F-55F3A6B89EE8}" type="presOf" srcId="{DCF12233-8423-4304-80D9-7D928A32631F}" destId="{4EEDC094-4B1A-41A0-9A55-D33954372C15}" srcOrd="0" destOrd="0" presId="urn:microsoft.com/office/officeart/2008/layout/LinedList"/>
    <dgm:cxn modelId="{5B43DAD9-8AF0-475B-8110-9FB6682BE46C}" srcId="{DCF12233-8423-4304-80D9-7D928A32631F}" destId="{4A44E524-70A5-4512-B4E4-B81D87FFA24E}" srcOrd="1" destOrd="0" parTransId="{3601F041-543E-40AF-AEDC-159364DB7BBF}" sibTransId="{6EF59A62-7DBA-483F-9408-31E266F6AA25}"/>
    <dgm:cxn modelId="{891AB4E9-36AB-4288-A8DB-34A484317D00}" type="presOf" srcId="{5AC634C5-5421-413E-AC63-3BBA9D5D7DF1}" destId="{F2E2C090-0707-4B13-B249-CD79C368530F}" srcOrd="0" destOrd="0" presId="urn:microsoft.com/office/officeart/2008/layout/LinedList"/>
    <dgm:cxn modelId="{0BAFB7EB-0F53-4C40-B421-95B07F156A52}" type="presOf" srcId="{7CC4EF49-B3B5-4265-8B33-3680F2AD9539}" destId="{C04C3C5B-E2F7-4563-974E-514088BED5E4}" srcOrd="0" destOrd="0" presId="urn:microsoft.com/office/officeart/2008/layout/LinedList"/>
    <dgm:cxn modelId="{5506CFF7-FB1F-4746-AD69-6C441630E1A1}" srcId="{DCF12233-8423-4304-80D9-7D928A32631F}" destId="{5AC634C5-5421-413E-AC63-3BBA9D5D7DF1}" srcOrd="4" destOrd="0" parTransId="{97B073F8-ED52-4FBD-B895-0B34EFFDAE70}" sibTransId="{FC9DA234-E23E-494F-B7DE-E7E967B66548}"/>
    <dgm:cxn modelId="{9CD9F3AD-46E2-4B27-A816-4D913ABA3723}" type="presParOf" srcId="{4EEDC094-4B1A-41A0-9A55-D33954372C15}" destId="{6B9238BF-1BDD-4944-B16A-A3AE66552B5C}" srcOrd="0" destOrd="0" presId="urn:microsoft.com/office/officeart/2008/layout/LinedList"/>
    <dgm:cxn modelId="{54AD489C-703B-4C15-8869-78B4F66FD4BC}" type="presParOf" srcId="{4EEDC094-4B1A-41A0-9A55-D33954372C15}" destId="{C28CF636-CF11-462A-85C9-746DD19ECC76}" srcOrd="1" destOrd="0" presId="urn:microsoft.com/office/officeart/2008/layout/LinedList"/>
    <dgm:cxn modelId="{ECF57F2D-7A6E-4816-93DF-6286F65D40D7}" type="presParOf" srcId="{C28CF636-CF11-462A-85C9-746DD19ECC76}" destId="{C04C3C5B-E2F7-4563-974E-514088BED5E4}" srcOrd="0" destOrd="0" presId="urn:microsoft.com/office/officeart/2008/layout/LinedList"/>
    <dgm:cxn modelId="{893C27A5-F9DE-4102-AF21-56A63FD9B256}" type="presParOf" srcId="{C28CF636-CF11-462A-85C9-746DD19ECC76}" destId="{9EFF85FF-59C8-4CA1-A6F7-55ACA8ED8302}" srcOrd="1" destOrd="0" presId="urn:microsoft.com/office/officeart/2008/layout/LinedList"/>
    <dgm:cxn modelId="{8A3B1F8A-C5B9-4DF2-A2D7-F25BC94FACFB}" type="presParOf" srcId="{4EEDC094-4B1A-41A0-9A55-D33954372C15}" destId="{49878D29-BCD2-4611-8123-D539BDE03D41}" srcOrd="2" destOrd="0" presId="urn:microsoft.com/office/officeart/2008/layout/LinedList"/>
    <dgm:cxn modelId="{D6E9F1CB-BD74-4AC0-80FB-CA85666477A2}" type="presParOf" srcId="{4EEDC094-4B1A-41A0-9A55-D33954372C15}" destId="{868F4F03-D5AE-48E7-AB4F-A9AA52816E3B}" srcOrd="3" destOrd="0" presId="urn:microsoft.com/office/officeart/2008/layout/LinedList"/>
    <dgm:cxn modelId="{3B5A572B-DCF0-4C1D-B871-FA5AA589ED7B}" type="presParOf" srcId="{868F4F03-D5AE-48E7-AB4F-A9AA52816E3B}" destId="{B1EFCE0C-599F-414C-B4AF-52562849DB5F}" srcOrd="0" destOrd="0" presId="urn:microsoft.com/office/officeart/2008/layout/LinedList"/>
    <dgm:cxn modelId="{E7108A2B-7E7F-456A-9517-ED5E710B38F6}" type="presParOf" srcId="{868F4F03-D5AE-48E7-AB4F-A9AA52816E3B}" destId="{3D06955F-325E-4B25-9320-29F7D348920C}" srcOrd="1" destOrd="0" presId="urn:microsoft.com/office/officeart/2008/layout/LinedList"/>
    <dgm:cxn modelId="{CF3999B5-0871-4582-81EA-F885C8647078}" type="presParOf" srcId="{4EEDC094-4B1A-41A0-9A55-D33954372C15}" destId="{0AFBE65A-A049-45A4-AF99-FD6BC3BF70C0}" srcOrd="4" destOrd="0" presId="urn:microsoft.com/office/officeart/2008/layout/LinedList"/>
    <dgm:cxn modelId="{0278EB95-0736-412C-BD32-CD8F282AC2D7}" type="presParOf" srcId="{4EEDC094-4B1A-41A0-9A55-D33954372C15}" destId="{024922E5-77F0-44BB-8C38-F650512B3A35}" srcOrd="5" destOrd="0" presId="urn:microsoft.com/office/officeart/2008/layout/LinedList"/>
    <dgm:cxn modelId="{81AF5172-F7CA-4CD8-B0E3-C56CE1846B40}" type="presParOf" srcId="{024922E5-77F0-44BB-8C38-F650512B3A35}" destId="{FCEC92C0-51A3-4AC3-8426-AC48055438E4}" srcOrd="0" destOrd="0" presId="urn:microsoft.com/office/officeart/2008/layout/LinedList"/>
    <dgm:cxn modelId="{484AB55E-8839-4D49-9B26-AE8A9DA4FAB9}" type="presParOf" srcId="{024922E5-77F0-44BB-8C38-F650512B3A35}" destId="{653CCB72-70AF-4A49-97E5-4E0FAAF7A055}" srcOrd="1" destOrd="0" presId="urn:microsoft.com/office/officeart/2008/layout/LinedList"/>
    <dgm:cxn modelId="{A2969E9C-0733-45D1-AA85-B92791EF1CB9}" type="presParOf" srcId="{4EEDC094-4B1A-41A0-9A55-D33954372C15}" destId="{C5A72138-8DCF-41F1-A261-DE9AB27A6769}" srcOrd="6" destOrd="0" presId="urn:microsoft.com/office/officeart/2008/layout/LinedList"/>
    <dgm:cxn modelId="{A1818135-6D6D-44E9-B556-C928706313F1}" type="presParOf" srcId="{4EEDC094-4B1A-41A0-9A55-D33954372C15}" destId="{9DC574DD-6EBB-4940-A1FD-F486A1CA9083}" srcOrd="7" destOrd="0" presId="urn:microsoft.com/office/officeart/2008/layout/LinedList"/>
    <dgm:cxn modelId="{B1BD94F5-0C06-4586-B754-1775926979B8}" type="presParOf" srcId="{9DC574DD-6EBB-4940-A1FD-F486A1CA9083}" destId="{B23B5520-69A1-4D70-B333-BEC9F20CD92E}" srcOrd="0" destOrd="0" presId="urn:microsoft.com/office/officeart/2008/layout/LinedList"/>
    <dgm:cxn modelId="{ECD0C42A-077D-49AA-B5BF-14233C457E41}" type="presParOf" srcId="{9DC574DD-6EBB-4940-A1FD-F486A1CA9083}" destId="{567AD278-5F71-4C40-A7CD-36AD334FDF7B}" srcOrd="1" destOrd="0" presId="urn:microsoft.com/office/officeart/2008/layout/LinedList"/>
    <dgm:cxn modelId="{2CB30DE4-E884-4426-A650-D6EF2260E814}" type="presParOf" srcId="{4EEDC094-4B1A-41A0-9A55-D33954372C15}" destId="{D7EEDDE9-3D5E-4C73-81B5-40BE4A94BCE6}" srcOrd="8" destOrd="0" presId="urn:microsoft.com/office/officeart/2008/layout/LinedList"/>
    <dgm:cxn modelId="{550B9888-D133-40AD-9AF3-0B9F47BB1141}" type="presParOf" srcId="{4EEDC094-4B1A-41A0-9A55-D33954372C15}" destId="{5F1933F2-F2F6-455F-BFD6-E58D28752994}" srcOrd="9" destOrd="0" presId="urn:microsoft.com/office/officeart/2008/layout/LinedList"/>
    <dgm:cxn modelId="{73C4F24F-BC4B-4C2D-8232-35335E66CCEE}" type="presParOf" srcId="{5F1933F2-F2F6-455F-BFD6-E58D28752994}" destId="{F2E2C090-0707-4B13-B249-CD79C368530F}" srcOrd="0" destOrd="0" presId="urn:microsoft.com/office/officeart/2008/layout/LinedList"/>
    <dgm:cxn modelId="{F0147B81-DB4B-4D55-A8B6-6420CD8A41DB}" type="presParOf" srcId="{5F1933F2-F2F6-455F-BFD6-E58D28752994}" destId="{462E6D9A-69E5-4447-A0AB-24B8ADE684BC}" srcOrd="1" destOrd="0" presId="urn:microsoft.com/office/officeart/2008/layout/LinedList"/>
    <dgm:cxn modelId="{DC4F374E-731A-4415-9924-16E0DC0B4BF6}" type="presParOf" srcId="{4EEDC094-4B1A-41A0-9A55-D33954372C15}" destId="{858D3D57-D37A-4315-8194-24D2ADEE5508}" srcOrd="10" destOrd="0" presId="urn:microsoft.com/office/officeart/2008/layout/LinedList"/>
    <dgm:cxn modelId="{B9F422CD-15E1-48D6-A964-E7D11DA16025}" type="presParOf" srcId="{4EEDC094-4B1A-41A0-9A55-D33954372C15}" destId="{60F490EC-8A8C-49E8-A500-8965C6877445}" srcOrd="11" destOrd="0" presId="urn:microsoft.com/office/officeart/2008/layout/LinedList"/>
    <dgm:cxn modelId="{775A4201-1C7F-424D-9DAF-D0F4E7E813EC}" type="presParOf" srcId="{60F490EC-8A8C-49E8-A500-8965C6877445}" destId="{BA213ACB-0FF9-48F2-972D-28F5020AB155}" srcOrd="0" destOrd="0" presId="urn:microsoft.com/office/officeart/2008/layout/LinedList"/>
    <dgm:cxn modelId="{51784FC4-A82E-44F9-8386-C17D1F2FD866}" type="presParOf" srcId="{60F490EC-8A8C-49E8-A500-8965C6877445}" destId="{8B873DFE-B4E7-41BA-9B8C-3A807E1F06C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A81036F-B277-4088-AA5B-EBDDF7E85994}" type="doc">
      <dgm:prSet loTypeId="urn:microsoft.com/office/officeart/2017/3/layout/DropPinTimeline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2486EA3-0D25-476C-B1D2-0EE94ED42D88}">
      <dgm:prSet/>
      <dgm:spPr/>
      <dgm:t>
        <a:bodyPr/>
        <a:lstStyle/>
        <a:p>
          <a:pPr>
            <a:defRPr b="1"/>
          </a:pPr>
          <a:r>
            <a:rPr lang="en-US" dirty="0"/>
            <a:t>July 2023</a:t>
          </a:r>
        </a:p>
      </dgm:t>
    </dgm:pt>
    <dgm:pt modelId="{BED30545-875B-42E5-9741-1C7020BB2299}" type="parTrans" cxnId="{967021B8-8CFE-495B-8A27-F186F28B0FA9}">
      <dgm:prSet/>
      <dgm:spPr/>
      <dgm:t>
        <a:bodyPr/>
        <a:lstStyle/>
        <a:p>
          <a:endParaRPr lang="en-US"/>
        </a:p>
      </dgm:t>
    </dgm:pt>
    <dgm:pt modelId="{C458478F-BD7A-4521-94A2-E3564CBD3AB9}" type="sibTrans" cxnId="{967021B8-8CFE-495B-8A27-F186F28B0FA9}">
      <dgm:prSet/>
      <dgm:spPr/>
      <dgm:t>
        <a:bodyPr/>
        <a:lstStyle/>
        <a:p>
          <a:endParaRPr lang="en-US"/>
        </a:p>
      </dgm:t>
    </dgm:pt>
    <dgm:pt modelId="{2625E0E2-20C6-472E-9042-F5E2156078D9}">
      <dgm:prSet/>
      <dgm:spPr/>
      <dgm:t>
        <a:bodyPr/>
        <a:lstStyle/>
        <a:p>
          <a:r>
            <a:rPr lang="en-US" dirty="0"/>
            <a:t>Strategic planning commenced</a:t>
          </a:r>
        </a:p>
      </dgm:t>
    </dgm:pt>
    <dgm:pt modelId="{AA836FC9-A618-44F8-AA12-1139419CE033}" type="parTrans" cxnId="{5D67988A-AC39-4EBF-84A3-8DE94DE00939}">
      <dgm:prSet/>
      <dgm:spPr/>
      <dgm:t>
        <a:bodyPr/>
        <a:lstStyle/>
        <a:p>
          <a:endParaRPr lang="en-US"/>
        </a:p>
      </dgm:t>
    </dgm:pt>
    <dgm:pt modelId="{64FC8F02-3B4B-4756-A79A-91AF946625F1}" type="sibTrans" cxnId="{5D67988A-AC39-4EBF-84A3-8DE94DE00939}">
      <dgm:prSet/>
      <dgm:spPr/>
      <dgm:t>
        <a:bodyPr/>
        <a:lstStyle/>
        <a:p>
          <a:endParaRPr lang="en-US"/>
        </a:p>
      </dgm:t>
    </dgm:pt>
    <dgm:pt modelId="{C03418F3-43CA-4C71-8810-CB5BC6F5CBEB}">
      <dgm:prSet/>
      <dgm:spPr/>
      <dgm:t>
        <a:bodyPr/>
        <a:lstStyle/>
        <a:p>
          <a:pPr>
            <a:defRPr b="1"/>
          </a:pPr>
          <a:r>
            <a:rPr lang="en-US" dirty="0"/>
            <a:t>Oct. – Nov. 2023</a:t>
          </a:r>
        </a:p>
      </dgm:t>
    </dgm:pt>
    <dgm:pt modelId="{5F62A27C-56F5-40A5-A919-38FC52A90B97}" type="parTrans" cxnId="{8488B9E6-94E7-4AF7-A14D-C6CF366C5D35}">
      <dgm:prSet/>
      <dgm:spPr/>
      <dgm:t>
        <a:bodyPr/>
        <a:lstStyle/>
        <a:p>
          <a:endParaRPr lang="en-US"/>
        </a:p>
      </dgm:t>
    </dgm:pt>
    <dgm:pt modelId="{B019776A-C6B7-42A8-A5C5-AF8A256DE1DB}" type="sibTrans" cxnId="{8488B9E6-94E7-4AF7-A14D-C6CF366C5D35}">
      <dgm:prSet/>
      <dgm:spPr/>
      <dgm:t>
        <a:bodyPr/>
        <a:lstStyle/>
        <a:p>
          <a:endParaRPr lang="en-US"/>
        </a:p>
      </dgm:t>
    </dgm:pt>
    <dgm:pt modelId="{2B701CD3-44D5-4218-B3A2-D1A58927DF47}">
      <dgm:prSet/>
      <dgm:spPr/>
      <dgm:t>
        <a:bodyPr/>
        <a:lstStyle/>
        <a:p>
          <a:r>
            <a:rPr lang="en-US" dirty="0"/>
            <a:t>SWOT sessions (internal scan)</a:t>
          </a:r>
        </a:p>
      </dgm:t>
    </dgm:pt>
    <dgm:pt modelId="{F4E68E88-894A-4D9C-BC39-230F8755A35A}" type="parTrans" cxnId="{2C975BB8-BAAC-4324-A750-76A14899C2B1}">
      <dgm:prSet/>
      <dgm:spPr/>
      <dgm:t>
        <a:bodyPr/>
        <a:lstStyle/>
        <a:p>
          <a:endParaRPr lang="en-US"/>
        </a:p>
      </dgm:t>
    </dgm:pt>
    <dgm:pt modelId="{89FED31A-D417-436A-AD18-54577A7A662A}" type="sibTrans" cxnId="{2C975BB8-BAAC-4324-A750-76A14899C2B1}">
      <dgm:prSet/>
      <dgm:spPr/>
      <dgm:t>
        <a:bodyPr/>
        <a:lstStyle/>
        <a:p>
          <a:endParaRPr lang="en-US"/>
        </a:p>
      </dgm:t>
    </dgm:pt>
    <dgm:pt modelId="{CE36B0D9-E00F-4CD2-B335-D47BB0712D10}">
      <dgm:prSet/>
      <dgm:spPr/>
      <dgm:t>
        <a:bodyPr/>
        <a:lstStyle/>
        <a:p>
          <a:pPr>
            <a:defRPr b="1"/>
          </a:pPr>
          <a:r>
            <a:rPr lang="en-US" dirty="0"/>
            <a:t>Feb. 2024</a:t>
          </a:r>
        </a:p>
      </dgm:t>
    </dgm:pt>
    <dgm:pt modelId="{1F6D5067-0152-498C-A5F7-43DD44FF65FC}" type="parTrans" cxnId="{52DED741-9FB4-4B9E-994D-5B7D24CB0CE7}">
      <dgm:prSet/>
      <dgm:spPr/>
      <dgm:t>
        <a:bodyPr/>
        <a:lstStyle/>
        <a:p>
          <a:endParaRPr lang="en-US"/>
        </a:p>
      </dgm:t>
    </dgm:pt>
    <dgm:pt modelId="{E4DEE8A6-52DF-4026-A234-F12CDBC84FFA}" type="sibTrans" cxnId="{52DED741-9FB4-4B9E-994D-5B7D24CB0CE7}">
      <dgm:prSet/>
      <dgm:spPr/>
      <dgm:t>
        <a:bodyPr/>
        <a:lstStyle/>
        <a:p>
          <a:endParaRPr lang="en-US"/>
        </a:p>
      </dgm:t>
    </dgm:pt>
    <dgm:pt modelId="{789E3E9D-1135-4E3E-864D-BC53666EA9F6}">
      <dgm:prSet/>
      <dgm:spPr/>
      <dgm:t>
        <a:bodyPr/>
        <a:lstStyle/>
        <a:p>
          <a:r>
            <a:rPr lang="en-US" dirty="0"/>
            <a:t>Draft strategic priorities</a:t>
          </a:r>
        </a:p>
      </dgm:t>
    </dgm:pt>
    <dgm:pt modelId="{A79FC6C6-C546-43AD-9226-1D0E3F388597}" type="parTrans" cxnId="{246F962D-37C5-42D7-9D2D-9B5BFD54628A}">
      <dgm:prSet/>
      <dgm:spPr/>
      <dgm:t>
        <a:bodyPr/>
        <a:lstStyle/>
        <a:p>
          <a:endParaRPr lang="en-US"/>
        </a:p>
      </dgm:t>
    </dgm:pt>
    <dgm:pt modelId="{E4AB7A0D-5DBE-477E-AA44-70E1623A7897}" type="sibTrans" cxnId="{246F962D-37C5-42D7-9D2D-9B5BFD54628A}">
      <dgm:prSet/>
      <dgm:spPr/>
      <dgm:t>
        <a:bodyPr/>
        <a:lstStyle/>
        <a:p>
          <a:endParaRPr lang="en-US"/>
        </a:p>
      </dgm:t>
    </dgm:pt>
    <dgm:pt modelId="{3E4428B1-017A-4638-8B3F-4648E494C9E8}">
      <dgm:prSet/>
      <dgm:spPr/>
      <dgm:t>
        <a:bodyPr/>
        <a:lstStyle/>
        <a:p>
          <a:pPr>
            <a:defRPr b="1"/>
          </a:pPr>
          <a:r>
            <a:rPr lang="en-US" dirty="0"/>
            <a:t>April 2024</a:t>
          </a:r>
        </a:p>
      </dgm:t>
    </dgm:pt>
    <dgm:pt modelId="{310FF197-1FA1-436B-A1D8-3FAACB96830D}" type="parTrans" cxnId="{B6D21A56-FAE7-48A9-8D2F-80EF29BCFDE0}">
      <dgm:prSet/>
      <dgm:spPr/>
      <dgm:t>
        <a:bodyPr/>
        <a:lstStyle/>
        <a:p>
          <a:endParaRPr lang="en-US"/>
        </a:p>
      </dgm:t>
    </dgm:pt>
    <dgm:pt modelId="{BE11815C-5C2E-4707-B7DB-4682D2FAA4A9}" type="sibTrans" cxnId="{B6D21A56-FAE7-48A9-8D2F-80EF29BCFDE0}">
      <dgm:prSet/>
      <dgm:spPr/>
      <dgm:t>
        <a:bodyPr/>
        <a:lstStyle/>
        <a:p>
          <a:endParaRPr lang="en-US"/>
        </a:p>
      </dgm:t>
    </dgm:pt>
    <dgm:pt modelId="{0D3D0D6A-E377-4955-9AC9-E157DA9223D2}">
      <dgm:prSet/>
      <dgm:spPr/>
      <dgm:t>
        <a:bodyPr/>
        <a:lstStyle/>
        <a:p>
          <a:r>
            <a:rPr lang="en-US" dirty="0"/>
            <a:t>Revise and finalize plan</a:t>
          </a:r>
        </a:p>
      </dgm:t>
    </dgm:pt>
    <dgm:pt modelId="{8BE52754-9795-43CB-9842-DB3BD3E97609}" type="parTrans" cxnId="{B4AE52FA-B9C2-4D64-A574-D0B69D16C745}">
      <dgm:prSet/>
      <dgm:spPr/>
      <dgm:t>
        <a:bodyPr/>
        <a:lstStyle/>
        <a:p>
          <a:endParaRPr lang="en-US"/>
        </a:p>
      </dgm:t>
    </dgm:pt>
    <dgm:pt modelId="{80689A31-A7EE-48AC-A0BF-6222857D469D}" type="sibTrans" cxnId="{B4AE52FA-B9C2-4D64-A574-D0B69D16C745}">
      <dgm:prSet/>
      <dgm:spPr/>
      <dgm:t>
        <a:bodyPr/>
        <a:lstStyle/>
        <a:p>
          <a:endParaRPr lang="en-US"/>
        </a:p>
      </dgm:t>
    </dgm:pt>
    <dgm:pt modelId="{75F45925-5FEB-4198-B5CB-A11D1558E4DC}">
      <dgm:prSet/>
      <dgm:spPr/>
      <dgm:t>
        <a:bodyPr/>
        <a:lstStyle/>
        <a:p>
          <a:pPr>
            <a:defRPr b="1"/>
          </a:pPr>
          <a:r>
            <a:rPr lang="en-US" dirty="0"/>
            <a:t>July – Sept 2023</a:t>
          </a:r>
        </a:p>
      </dgm:t>
    </dgm:pt>
    <dgm:pt modelId="{57AB261F-8624-4A41-AEF7-0B9F0306C828}" type="parTrans" cxnId="{ABADC257-0268-47D7-90B2-CF483FDD7631}">
      <dgm:prSet/>
      <dgm:spPr/>
      <dgm:t>
        <a:bodyPr/>
        <a:lstStyle/>
        <a:p>
          <a:endParaRPr lang="en-US"/>
        </a:p>
      </dgm:t>
    </dgm:pt>
    <dgm:pt modelId="{D362BDC5-B5BF-42E5-9F5D-6913A510838A}" type="sibTrans" cxnId="{ABADC257-0268-47D7-90B2-CF483FDD7631}">
      <dgm:prSet/>
      <dgm:spPr/>
      <dgm:t>
        <a:bodyPr/>
        <a:lstStyle/>
        <a:p>
          <a:endParaRPr lang="en-US"/>
        </a:p>
      </dgm:t>
    </dgm:pt>
    <dgm:pt modelId="{011EA96A-0289-4CB0-88C1-F8062ACBAA17}">
      <dgm:prSet/>
      <dgm:spPr/>
      <dgm:t>
        <a:bodyPr/>
        <a:lstStyle/>
        <a:p>
          <a:r>
            <a:rPr lang="en-US" dirty="0"/>
            <a:t>Environmental Scan</a:t>
          </a:r>
        </a:p>
      </dgm:t>
    </dgm:pt>
    <dgm:pt modelId="{27C2F83E-C077-4F2B-96E8-0E82626FDF0D}" type="parTrans" cxnId="{67289421-7B5A-4289-BCEC-43947B8D08D9}">
      <dgm:prSet/>
      <dgm:spPr/>
      <dgm:t>
        <a:bodyPr/>
        <a:lstStyle/>
        <a:p>
          <a:endParaRPr lang="en-US"/>
        </a:p>
      </dgm:t>
    </dgm:pt>
    <dgm:pt modelId="{21B6A913-4D87-4F6D-B08E-65E4C17B4981}" type="sibTrans" cxnId="{67289421-7B5A-4289-BCEC-43947B8D08D9}">
      <dgm:prSet/>
      <dgm:spPr/>
      <dgm:t>
        <a:bodyPr/>
        <a:lstStyle/>
        <a:p>
          <a:endParaRPr lang="en-US"/>
        </a:p>
      </dgm:t>
    </dgm:pt>
    <dgm:pt modelId="{0BB6D550-1440-4BFA-A821-CB42193D5DCB}">
      <dgm:prSet custT="1"/>
      <dgm:spPr/>
      <dgm:t>
        <a:bodyPr/>
        <a:lstStyle/>
        <a:p>
          <a:pPr>
            <a:defRPr b="1"/>
          </a:pPr>
          <a:r>
            <a:rPr lang="en-US" sz="1500" dirty="0"/>
            <a:t>March 2024</a:t>
          </a:r>
        </a:p>
        <a:p>
          <a:pPr>
            <a:defRPr b="1"/>
          </a:pPr>
          <a:r>
            <a:rPr lang="en-US" sz="1200" b="0" dirty="0"/>
            <a:t>Input from PC, BOT, CCV community</a:t>
          </a:r>
        </a:p>
      </dgm:t>
    </dgm:pt>
    <dgm:pt modelId="{30DC392A-862B-4ED3-B86D-30CCAE4ADF12}" type="parTrans" cxnId="{C8E9DAD8-8EE7-4D62-BA38-84A4E73B9C84}">
      <dgm:prSet/>
      <dgm:spPr/>
      <dgm:t>
        <a:bodyPr/>
        <a:lstStyle/>
        <a:p>
          <a:endParaRPr lang="en-US"/>
        </a:p>
      </dgm:t>
    </dgm:pt>
    <dgm:pt modelId="{99A8BE25-3EAC-4797-AC2F-A1A6C620A11E}" type="sibTrans" cxnId="{C8E9DAD8-8EE7-4D62-BA38-84A4E73B9C84}">
      <dgm:prSet/>
      <dgm:spPr/>
      <dgm:t>
        <a:bodyPr/>
        <a:lstStyle/>
        <a:p>
          <a:endParaRPr lang="en-US"/>
        </a:p>
      </dgm:t>
    </dgm:pt>
    <dgm:pt modelId="{ABEB1E79-B904-4BAF-8F08-508CC5A92868}">
      <dgm:prSet/>
      <dgm:spPr/>
      <dgm:t>
        <a:bodyPr/>
        <a:lstStyle/>
        <a:p>
          <a:pPr>
            <a:defRPr b="1"/>
          </a:pPr>
          <a:r>
            <a:rPr lang="en-US" dirty="0"/>
            <a:t>September 2024</a:t>
          </a:r>
        </a:p>
      </dgm:t>
    </dgm:pt>
    <dgm:pt modelId="{26B0CBBA-CF7E-43C8-8248-AE13CA8EBC82}" type="parTrans" cxnId="{E14E4B28-F349-45E1-A7B7-AECB8349A1D6}">
      <dgm:prSet/>
      <dgm:spPr/>
    </dgm:pt>
    <dgm:pt modelId="{2D6CDB1D-6FD5-4067-A266-02C66DD519FC}" type="sibTrans" cxnId="{E14E4B28-F349-45E1-A7B7-AECB8349A1D6}">
      <dgm:prSet/>
      <dgm:spPr/>
    </dgm:pt>
    <dgm:pt modelId="{868CD078-485C-462B-B112-EC5654468FF1}">
      <dgm:prSet/>
      <dgm:spPr/>
      <dgm:t>
        <a:bodyPr/>
        <a:lstStyle/>
        <a:p>
          <a:r>
            <a:rPr lang="en-US" dirty="0"/>
            <a:t>2024-2029 plan launch</a:t>
          </a:r>
        </a:p>
      </dgm:t>
    </dgm:pt>
    <dgm:pt modelId="{78FCF8F5-5DAF-43E4-8BA5-8E8067FAFD5B}" type="parTrans" cxnId="{D1121BAB-36EB-4543-AB75-35AD1D9379BC}">
      <dgm:prSet/>
      <dgm:spPr/>
    </dgm:pt>
    <dgm:pt modelId="{324E485D-7836-4277-9657-F2E1721B1859}" type="sibTrans" cxnId="{D1121BAB-36EB-4543-AB75-35AD1D9379BC}">
      <dgm:prSet/>
      <dgm:spPr/>
    </dgm:pt>
    <dgm:pt modelId="{56C3649D-014F-4DA9-A354-D10523CF66AF}" type="pres">
      <dgm:prSet presAssocID="{1A81036F-B277-4088-AA5B-EBDDF7E85994}" presName="root" presStyleCnt="0">
        <dgm:presLayoutVars>
          <dgm:chMax/>
          <dgm:chPref/>
          <dgm:animLvl val="lvl"/>
        </dgm:presLayoutVars>
      </dgm:prSet>
      <dgm:spPr/>
    </dgm:pt>
    <dgm:pt modelId="{F5573ED6-6489-4E3B-ADFF-69635299E9C3}" type="pres">
      <dgm:prSet presAssocID="{1A81036F-B277-4088-AA5B-EBDDF7E85994}" presName="divider" presStyleLbl="fgAcc1" presStyleIdx="0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gm:spPr>
    </dgm:pt>
    <dgm:pt modelId="{BF28D4AB-80C0-4D3D-BDD3-60CC759DC433}" type="pres">
      <dgm:prSet presAssocID="{1A81036F-B277-4088-AA5B-EBDDF7E85994}" presName="nodes" presStyleCnt="0">
        <dgm:presLayoutVars>
          <dgm:chMax/>
          <dgm:chPref/>
          <dgm:animLvl val="lvl"/>
        </dgm:presLayoutVars>
      </dgm:prSet>
      <dgm:spPr/>
    </dgm:pt>
    <dgm:pt modelId="{34FB90FA-BA73-4A85-B5BB-0065DC608977}" type="pres">
      <dgm:prSet presAssocID="{A2486EA3-0D25-476C-B1D2-0EE94ED42D88}" presName="composite" presStyleCnt="0"/>
      <dgm:spPr/>
    </dgm:pt>
    <dgm:pt modelId="{CDCE4F8A-5C26-4303-99FE-7A3CEFAA5D38}" type="pres">
      <dgm:prSet presAssocID="{A2486EA3-0D25-476C-B1D2-0EE94ED42D88}" presName="ConnectorPoint" presStyleLbl="lnNode1" presStyleIdx="0" presStyleCnt="7"/>
      <dgm:spPr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6E66E99C-C33E-4CEE-9F8F-F2B0C7FA39AE}" type="pres">
      <dgm:prSet presAssocID="{A2486EA3-0D25-476C-B1D2-0EE94ED42D88}" presName="DropPinPlaceHolder" presStyleCnt="0"/>
      <dgm:spPr/>
    </dgm:pt>
    <dgm:pt modelId="{F0524CD9-01C7-4FB0-A37D-23C7EC2B4083}" type="pres">
      <dgm:prSet presAssocID="{A2486EA3-0D25-476C-B1D2-0EE94ED42D88}" presName="DropPin" presStyleLbl="alignNode1" presStyleIdx="0" presStyleCnt="7"/>
      <dgm:spPr/>
    </dgm:pt>
    <dgm:pt modelId="{F6EFFA3C-3727-4F9E-AD51-942FCC5D1519}" type="pres">
      <dgm:prSet presAssocID="{A2486EA3-0D25-476C-B1D2-0EE94ED42D88}" presName="Ellipse" presStyleLbl="fgAcc1" presStyleIdx="1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2E6D0EEB-75AB-474A-883B-7AA3365707E6}" type="pres">
      <dgm:prSet presAssocID="{A2486EA3-0D25-476C-B1D2-0EE94ED42D88}" presName="L2TextContainer" presStyleLbl="revTx" presStyleIdx="0" presStyleCnt="14">
        <dgm:presLayoutVars>
          <dgm:bulletEnabled val="1"/>
        </dgm:presLayoutVars>
      </dgm:prSet>
      <dgm:spPr/>
    </dgm:pt>
    <dgm:pt modelId="{7B58818A-BA76-499A-8F19-DC905B992AEA}" type="pres">
      <dgm:prSet presAssocID="{A2486EA3-0D25-476C-B1D2-0EE94ED42D88}" presName="L1TextContainer" presStyleLbl="revTx" presStyleIdx="1" presStyleCnt="14">
        <dgm:presLayoutVars>
          <dgm:chMax val="1"/>
          <dgm:chPref val="1"/>
          <dgm:bulletEnabled val="1"/>
        </dgm:presLayoutVars>
      </dgm:prSet>
      <dgm:spPr/>
    </dgm:pt>
    <dgm:pt modelId="{45F71E10-AAFC-45C8-A754-E58634FF8FFE}" type="pres">
      <dgm:prSet presAssocID="{A2486EA3-0D25-476C-B1D2-0EE94ED42D88}" presName="ConnectLine" presStyleLbl="sibTrans1D1" presStyleIdx="0" presStyleCnt="7"/>
      <dgm:spPr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AFDF1EC7-4EC4-4D75-AC14-811EE9EC5C2E}" type="pres">
      <dgm:prSet presAssocID="{A2486EA3-0D25-476C-B1D2-0EE94ED42D88}" presName="EmptyPlaceHolder" presStyleCnt="0"/>
      <dgm:spPr/>
    </dgm:pt>
    <dgm:pt modelId="{2F323478-9A4C-461E-988C-A8FF50E518AB}" type="pres">
      <dgm:prSet presAssocID="{C458478F-BD7A-4521-94A2-E3564CBD3AB9}" presName="spaceBetweenRectangles" presStyleCnt="0"/>
      <dgm:spPr/>
    </dgm:pt>
    <dgm:pt modelId="{05369321-7458-4A95-9852-5C2607694D43}" type="pres">
      <dgm:prSet presAssocID="{75F45925-5FEB-4198-B5CB-A11D1558E4DC}" presName="composite" presStyleCnt="0"/>
      <dgm:spPr/>
    </dgm:pt>
    <dgm:pt modelId="{DDF73F3B-D63C-4063-B78A-1CFCF5E4C46B}" type="pres">
      <dgm:prSet presAssocID="{75F45925-5FEB-4198-B5CB-A11D1558E4DC}" presName="ConnectorPoint" presStyleLbl="lnNode1" presStyleIdx="1" presStyleCnt="7"/>
      <dgm:spPr>
        <a:solidFill>
          <a:schemeClr val="accent2">
            <a:hueOff val="-242561"/>
            <a:satOff val="-13988"/>
            <a:lumOff val="1438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EA35FD25-BB18-45F0-9B23-DA49B5592B60}" type="pres">
      <dgm:prSet presAssocID="{75F45925-5FEB-4198-B5CB-A11D1558E4DC}" presName="DropPinPlaceHolder" presStyleCnt="0"/>
      <dgm:spPr/>
    </dgm:pt>
    <dgm:pt modelId="{6CF56B58-C788-494B-AEE0-29FEB5CD85D4}" type="pres">
      <dgm:prSet presAssocID="{75F45925-5FEB-4198-B5CB-A11D1558E4DC}" presName="DropPin" presStyleLbl="alignNode1" presStyleIdx="1" presStyleCnt="7"/>
      <dgm:spPr/>
    </dgm:pt>
    <dgm:pt modelId="{B5A53447-AB6A-42D5-B15F-FC44530DDD30}" type="pres">
      <dgm:prSet presAssocID="{75F45925-5FEB-4198-B5CB-A11D1558E4DC}" presName="Ellipse" presStyleLbl="fgAcc1" presStyleIdx="2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4F760D3E-679F-40A8-AAFA-D626A60DB645}" type="pres">
      <dgm:prSet presAssocID="{75F45925-5FEB-4198-B5CB-A11D1558E4DC}" presName="L2TextContainer" presStyleLbl="revTx" presStyleIdx="2" presStyleCnt="14">
        <dgm:presLayoutVars>
          <dgm:bulletEnabled val="1"/>
        </dgm:presLayoutVars>
      </dgm:prSet>
      <dgm:spPr/>
    </dgm:pt>
    <dgm:pt modelId="{33A9BD73-C890-482F-A868-8FB8EE4C8ACD}" type="pres">
      <dgm:prSet presAssocID="{75F45925-5FEB-4198-B5CB-A11D1558E4DC}" presName="L1TextContainer" presStyleLbl="revTx" presStyleIdx="3" presStyleCnt="14">
        <dgm:presLayoutVars>
          <dgm:chMax val="1"/>
          <dgm:chPref val="1"/>
          <dgm:bulletEnabled val="1"/>
        </dgm:presLayoutVars>
      </dgm:prSet>
      <dgm:spPr/>
    </dgm:pt>
    <dgm:pt modelId="{CD0229E4-9A9E-4864-8854-59D04B581ED9}" type="pres">
      <dgm:prSet presAssocID="{75F45925-5FEB-4198-B5CB-A11D1558E4DC}" presName="ConnectLine" presStyleLbl="sibTrans1D1" presStyleIdx="1" presStyleCnt="7"/>
      <dgm:spPr>
        <a:noFill/>
        <a:ln w="12700" cap="flat" cmpd="sng" algn="ctr">
          <a:solidFill>
            <a:schemeClr val="accent2">
              <a:hueOff val="-242561"/>
              <a:satOff val="-13988"/>
              <a:lumOff val="1438"/>
              <a:alphaOff val="0"/>
            </a:schemeClr>
          </a:solidFill>
          <a:prstDash val="dash"/>
          <a:miter lim="800000"/>
        </a:ln>
        <a:effectLst/>
      </dgm:spPr>
    </dgm:pt>
    <dgm:pt modelId="{606189A9-55FB-4AC9-85FC-BED7CABFED21}" type="pres">
      <dgm:prSet presAssocID="{75F45925-5FEB-4198-B5CB-A11D1558E4DC}" presName="EmptyPlaceHolder" presStyleCnt="0"/>
      <dgm:spPr/>
    </dgm:pt>
    <dgm:pt modelId="{0759CA8B-13E3-4DF6-9AA6-AA8975D629A9}" type="pres">
      <dgm:prSet presAssocID="{D362BDC5-B5BF-42E5-9F5D-6913A510838A}" presName="spaceBetweenRectangles" presStyleCnt="0"/>
      <dgm:spPr/>
    </dgm:pt>
    <dgm:pt modelId="{4846DB8F-1D14-45D6-A739-110EE9A1404A}" type="pres">
      <dgm:prSet presAssocID="{C03418F3-43CA-4C71-8810-CB5BC6F5CBEB}" presName="composite" presStyleCnt="0"/>
      <dgm:spPr/>
    </dgm:pt>
    <dgm:pt modelId="{AF7E8BC5-FBA2-4822-A550-023DAEDE332E}" type="pres">
      <dgm:prSet presAssocID="{C03418F3-43CA-4C71-8810-CB5BC6F5CBEB}" presName="ConnectorPoint" presStyleLbl="lnNode1" presStyleIdx="2" presStyleCnt="7"/>
      <dgm:spPr>
        <a:solidFill>
          <a:schemeClr val="accent2">
            <a:hueOff val="-485121"/>
            <a:satOff val="-27976"/>
            <a:lumOff val="2876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2AF678CE-78D9-45FF-A469-176D3B1A94AF}" type="pres">
      <dgm:prSet presAssocID="{C03418F3-43CA-4C71-8810-CB5BC6F5CBEB}" presName="DropPinPlaceHolder" presStyleCnt="0"/>
      <dgm:spPr/>
    </dgm:pt>
    <dgm:pt modelId="{2EC6D6F8-F617-4523-BC68-FA3DC1184377}" type="pres">
      <dgm:prSet presAssocID="{C03418F3-43CA-4C71-8810-CB5BC6F5CBEB}" presName="DropPin" presStyleLbl="alignNode1" presStyleIdx="2" presStyleCnt="7"/>
      <dgm:spPr/>
    </dgm:pt>
    <dgm:pt modelId="{C8537D3C-B773-4ADA-A183-B2DF42B96D04}" type="pres">
      <dgm:prSet presAssocID="{C03418F3-43CA-4C71-8810-CB5BC6F5CBEB}" presName="Ellipse" presStyleLbl="fgAcc1" presStyleIdx="3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E1FE3314-D097-4420-83C0-94B70202B5B1}" type="pres">
      <dgm:prSet presAssocID="{C03418F3-43CA-4C71-8810-CB5BC6F5CBEB}" presName="L2TextContainer" presStyleLbl="revTx" presStyleIdx="4" presStyleCnt="14">
        <dgm:presLayoutVars>
          <dgm:bulletEnabled val="1"/>
        </dgm:presLayoutVars>
      </dgm:prSet>
      <dgm:spPr/>
    </dgm:pt>
    <dgm:pt modelId="{8202715C-4B45-40BC-BF26-711104A937AF}" type="pres">
      <dgm:prSet presAssocID="{C03418F3-43CA-4C71-8810-CB5BC6F5CBEB}" presName="L1TextContainer" presStyleLbl="revTx" presStyleIdx="5" presStyleCnt="14">
        <dgm:presLayoutVars>
          <dgm:chMax val="1"/>
          <dgm:chPref val="1"/>
          <dgm:bulletEnabled val="1"/>
        </dgm:presLayoutVars>
      </dgm:prSet>
      <dgm:spPr/>
    </dgm:pt>
    <dgm:pt modelId="{3F70B555-C581-4801-9518-3412D1111580}" type="pres">
      <dgm:prSet presAssocID="{C03418F3-43CA-4C71-8810-CB5BC6F5CBEB}" presName="ConnectLine" presStyleLbl="sibTrans1D1" presStyleIdx="2" presStyleCnt="7"/>
      <dgm:spPr>
        <a:noFill/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dash"/>
          <a:miter lim="800000"/>
        </a:ln>
        <a:effectLst/>
      </dgm:spPr>
    </dgm:pt>
    <dgm:pt modelId="{3641CE4A-C35B-4D84-BDC0-56E61633F142}" type="pres">
      <dgm:prSet presAssocID="{C03418F3-43CA-4C71-8810-CB5BC6F5CBEB}" presName="EmptyPlaceHolder" presStyleCnt="0"/>
      <dgm:spPr/>
    </dgm:pt>
    <dgm:pt modelId="{444A2787-CE00-49D7-BF28-3092B5170104}" type="pres">
      <dgm:prSet presAssocID="{B019776A-C6B7-42A8-A5C5-AF8A256DE1DB}" presName="spaceBetweenRectangles" presStyleCnt="0"/>
      <dgm:spPr/>
    </dgm:pt>
    <dgm:pt modelId="{78E1EF09-7FA0-4FEB-B5E9-B1FA4D862A22}" type="pres">
      <dgm:prSet presAssocID="{CE36B0D9-E00F-4CD2-B335-D47BB0712D10}" presName="composite" presStyleCnt="0"/>
      <dgm:spPr/>
    </dgm:pt>
    <dgm:pt modelId="{33CEB55D-589B-43F5-8193-A2B32EAAB76D}" type="pres">
      <dgm:prSet presAssocID="{CE36B0D9-E00F-4CD2-B335-D47BB0712D10}" presName="ConnectorPoint" presStyleLbl="lnNode1" presStyleIdx="3" presStyleCnt="7"/>
      <dgm:spPr>
        <a:solidFill>
          <a:schemeClr val="accent2">
            <a:hueOff val="-727682"/>
            <a:satOff val="-41964"/>
            <a:lumOff val="4314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3CCF9003-E765-4C99-B564-E7E57428C1D2}" type="pres">
      <dgm:prSet presAssocID="{CE36B0D9-E00F-4CD2-B335-D47BB0712D10}" presName="DropPinPlaceHolder" presStyleCnt="0"/>
      <dgm:spPr/>
    </dgm:pt>
    <dgm:pt modelId="{D81DE666-0471-4DF7-B427-D5D39B885F1B}" type="pres">
      <dgm:prSet presAssocID="{CE36B0D9-E00F-4CD2-B335-D47BB0712D10}" presName="DropPin" presStyleLbl="alignNode1" presStyleIdx="3" presStyleCnt="7"/>
      <dgm:spPr/>
    </dgm:pt>
    <dgm:pt modelId="{902C2E81-C6FB-4EFA-8D2D-3A34D410020E}" type="pres">
      <dgm:prSet presAssocID="{CE36B0D9-E00F-4CD2-B335-D47BB0712D10}" presName="Ellipse" presStyleLbl="fgAcc1" presStyleIdx="4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8004AA09-6455-4428-B634-4271C13B64DD}" type="pres">
      <dgm:prSet presAssocID="{CE36B0D9-E00F-4CD2-B335-D47BB0712D10}" presName="L2TextContainer" presStyleLbl="revTx" presStyleIdx="6" presStyleCnt="14">
        <dgm:presLayoutVars>
          <dgm:bulletEnabled val="1"/>
        </dgm:presLayoutVars>
      </dgm:prSet>
      <dgm:spPr/>
    </dgm:pt>
    <dgm:pt modelId="{BA33DF33-D96E-4698-856E-CB1430763864}" type="pres">
      <dgm:prSet presAssocID="{CE36B0D9-E00F-4CD2-B335-D47BB0712D10}" presName="L1TextContainer" presStyleLbl="revTx" presStyleIdx="7" presStyleCnt="14">
        <dgm:presLayoutVars>
          <dgm:chMax val="1"/>
          <dgm:chPref val="1"/>
          <dgm:bulletEnabled val="1"/>
        </dgm:presLayoutVars>
      </dgm:prSet>
      <dgm:spPr/>
    </dgm:pt>
    <dgm:pt modelId="{AFA12C04-3A85-426E-B4FC-805F569D918A}" type="pres">
      <dgm:prSet presAssocID="{CE36B0D9-E00F-4CD2-B335-D47BB0712D10}" presName="ConnectLine" presStyleLbl="sibTrans1D1" presStyleIdx="3" presStyleCnt="7"/>
      <dgm:spPr>
        <a:noFill/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dash"/>
          <a:miter lim="800000"/>
        </a:ln>
        <a:effectLst/>
      </dgm:spPr>
    </dgm:pt>
    <dgm:pt modelId="{F499D67F-A729-4197-B07D-80190AA71931}" type="pres">
      <dgm:prSet presAssocID="{CE36B0D9-E00F-4CD2-B335-D47BB0712D10}" presName="EmptyPlaceHolder" presStyleCnt="0"/>
      <dgm:spPr/>
    </dgm:pt>
    <dgm:pt modelId="{280EBF51-72F2-4655-AA92-1B950243EAAC}" type="pres">
      <dgm:prSet presAssocID="{E4DEE8A6-52DF-4026-A234-F12CDBC84FFA}" presName="spaceBetweenRectangles" presStyleCnt="0"/>
      <dgm:spPr/>
    </dgm:pt>
    <dgm:pt modelId="{CC96F348-7C20-46B3-8EE8-C8715C6419E1}" type="pres">
      <dgm:prSet presAssocID="{0BB6D550-1440-4BFA-A821-CB42193D5DCB}" presName="composite" presStyleCnt="0"/>
      <dgm:spPr/>
    </dgm:pt>
    <dgm:pt modelId="{BB2ACCFE-9058-4D34-A49B-5FEAC8EEDB05}" type="pres">
      <dgm:prSet presAssocID="{0BB6D550-1440-4BFA-A821-CB42193D5DCB}" presName="ConnectorPoint" presStyleLbl="lnNode1" presStyleIdx="4" presStyleCnt="7"/>
      <dgm:spPr>
        <a:solidFill>
          <a:schemeClr val="accent2">
            <a:hueOff val="-970242"/>
            <a:satOff val="-55952"/>
            <a:lumOff val="5752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B231C7E8-C61C-461A-A98D-9EF0B1A9A86D}" type="pres">
      <dgm:prSet presAssocID="{0BB6D550-1440-4BFA-A821-CB42193D5DCB}" presName="DropPinPlaceHolder" presStyleCnt="0"/>
      <dgm:spPr/>
    </dgm:pt>
    <dgm:pt modelId="{9912ED7C-6A36-4083-888F-466B9AE241AD}" type="pres">
      <dgm:prSet presAssocID="{0BB6D550-1440-4BFA-A821-CB42193D5DCB}" presName="DropPin" presStyleLbl="alignNode1" presStyleIdx="4" presStyleCnt="7" custLinFactY="-52026" custLinFactNeighborX="-12036" custLinFactNeighborY="-100000"/>
      <dgm:spPr/>
    </dgm:pt>
    <dgm:pt modelId="{1A585226-9478-4EF8-B09D-D4AF1400A591}" type="pres">
      <dgm:prSet presAssocID="{0BB6D550-1440-4BFA-A821-CB42193D5DCB}" presName="Ellipse" presStyleLbl="fgAcc1" presStyleIdx="5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C742F900-60B0-41A5-A9A6-F4EB0C64CD19}" type="pres">
      <dgm:prSet presAssocID="{0BB6D550-1440-4BFA-A821-CB42193D5DCB}" presName="L2TextContainer" presStyleLbl="revTx" presStyleIdx="8" presStyleCnt="14">
        <dgm:presLayoutVars>
          <dgm:bulletEnabled val="1"/>
        </dgm:presLayoutVars>
      </dgm:prSet>
      <dgm:spPr/>
    </dgm:pt>
    <dgm:pt modelId="{013B764B-15DF-4C46-9799-5F566A4B548B}" type="pres">
      <dgm:prSet presAssocID="{0BB6D550-1440-4BFA-A821-CB42193D5DCB}" presName="L1TextContainer" presStyleLbl="revTx" presStyleIdx="9" presStyleCnt="14" custScaleY="359857">
        <dgm:presLayoutVars>
          <dgm:chMax val="1"/>
          <dgm:chPref val="1"/>
          <dgm:bulletEnabled val="1"/>
        </dgm:presLayoutVars>
      </dgm:prSet>
      <dgm:spPr/>
    </dgm:pt>
    <dgm:pt modelId="{63FB0AFD-62F4-4217-A3AF-6672E766B72A}" type="pres">
      <dgm:prSet presAssocID="{0BB6D550-1440-4BFA-A821-CB42193D5DCB}" presName="ConnectLine" presStyleLbl="sibTrans1D1" presStyleIdx="4" presStyleCnt="7" custLinFactX="-53939" custLinFactNeighborX="-100000" custLinFactNeighborY="-49900"/>
      <dgm:spPr>
        <a:noFill/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dash"/>
          <a:miter lim="800000"/>
        </a:ln>
        <a:effectLst/>
      </dgm:spPr>
    </dgm:pt>
    <dgm:pt modelId="{49BD1F57-4F6F-46E4-BA47-8855FC503E35}" type="pres">
      <dgm:prSet presAssocID="{0BB6D550-1440-4BFA-A821-CB42193D5DCB}" presName="EmptyPlaceHolder" presStyleCnt="0"/>
      <dgm:spPr/>
    </dgm:pt>
    <dgm:pt modelId="{3B102496-D88D-450A-A928-44D99A026621}" type="pres">
      <dgm:prSet presAssocID="{99A8BE25-3EAC-4797-AC2F-A1A6C620A11E}" presName="spaceBetweenRectangles" presStyleCnt="0"/>
      <dgm:spPr/>
    </dgm:pt>
    <dgm:pt modelId="{A3BE616B-F020-4EEE-9D51-4CADF768926C}" type="pres">
      <dgm:prSet presAssocID="{3E4428B1-017A-4638-8B3F-4648E494C9E8}" presName="composite" presStyleCnt="0"/>
      <dgm:spPr/>
    </dgm:pt>
    <dgm:pt modelId="{9E8C46FB-9C04-4BB1-898D-67B331BCE2F9}" type="pres">
      <dgm:prSet presAssocID="{3E4428B1-017A-4638-8B3F-4648E494C9E8}" presName="ConnectorPoint" presStyleLbl="lnNode1" presStyleIdx="5" presStyleCnt="7"/>
      <dgm:spPr>
        <a:solidFill>
          <a:schemeClr val="accent2">
            <a:hueOff val="-1212803"/>
            <a:satOff val="-69940"/>
            <a:lumOff val="719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578ADC03-F076-4351-AE61-4664DCBF92ED}" type="pres">
      <dgm:prSet presAssocID="{3E4428B1-017A-4638-8B3F-4648E494C9E8}" presName="DropPinPlaceHolder" presStyleCnt="0"/>
      <dgm:spPr/>
    </dgm:pt>
    <dgm:pt modelId="{316ECC01-DD32-42F0-B319-DFB701238D95}" type="pres">
      <dgm:prSet presAssocID="{3E4428B1-017A-4638-8B3F-4648E494C9E8}" presName="DropPin" presStyleLbl="alignNode1" presStyleIdx="5" presStyleCnt="7"/>
      <dgm:spPr/>
    </dgm:pt>
    <dgm:pt modelId="{76E165D6-B2BD-4426-AF97-E3DF62E5ABD8}" type="pres">
      <dgm:prSet presAssocID="{3E4428B1-017A-4638-8B3F-4648E494C9E8}" presName="Ellipse" presStyleLbl="fgAcc1" presStyleIdx="6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2DC417F3-61ED-493B-83FC-5869C5C0DA0F}" type="pres">
      <dgm:prSet presAssocID="{3E4428B1-017A-4638-8B3F-4648E494C9E8}" presName="L2TextContainer" presStyleLbl="revTx" presStyleIdx="10" presStyleCnt="14">
        <dgm:presLayoutVars>
          <dgm:bulletEnabled val="1"/>
        </dgm:presLayoutVars>
      </dgm:prSet>
      <dgm:spPr/>
    </dgm:pt>
    <dgm:pt modelId="{6418F256-FA96-4898-871A-983839B7DEB7}" type="pres">
      <dgm:prSet presAssocID="{3E4428B1-017A-4638-8B3F-4648E494C9E8}" presName="L1TextContainer" presStyleLbl="revTx" presStyleIdx="11" presStyleCnt="14">
        <dgm:presLayoutVars>
          <dgm:chMax val="1"/>
          <dgm:chPref val="1"/>
          <dgm:bulletEnabled val="1"/>
        </dgm:presLayoutVars>
      </dgm:prSet>
      <dgm:spPr/>
    </dgm:pt>
    <dgm:pt modelId="{B0EFAC21-C854-482A-B8D4-3B5C5FB79542}" type="pres">
      <dgm:prSet presAssocID="{3E4428B1-017A-4638-8B3F-4648E494C9E8}" presName="ConnectLine" presStyleLbl="sibTrans1D1" presStyleIdx="5" presStyleCnt="7"/>
      <dgm:spPr>
        <a:noFill/>
        <a:ln w="12700" cap="flat" cmpd="sng" algn="ctr">
          <a:solidFill>
            <a:schemeClr val="accent2">
              <a:hueOff val="-1212803"/>
              <a:satOff val="-69940"/>
              <a:lumOff val="7190"/>
              <a:alphaOff val="0"/>
            </a:schemeClr>
          </a:solidFill>
          <a:prstDash val="dash"/>
          <a:miter lim="800000"/>
        </a:ln>
        <a:effectLst/>
      </dgm:spPr>
    </dgm:pt>
    <dgm:pt modelId="{EEE5CFEC-EB6E-48C6-A73A-1DBDFFAB727D}" type="pres">
      <dgm:prSet presAssocID="{3E4428B1-017A-4638-8B3F-4648E494C9E8}" presName="EmptyPlaceHolder" presStyleCnt="0"/>
      <dgm:spPr/>
    </dgm:pt>
    <dgm:pt modelId="{3CC1AC94-0CAD-42C0-9ADF-EC96B3BE9D9D}" type="pres">
      <dgm:prSet presAssocID="{BE11815C-5C2E-4707-B7DB-4682D2FAA4A9}" presName="spaceBetweenRectangles" presStyleCnt="0"/>
      <dgm:spPr/>
    </dgm:pt>
    <dgm:pt modelId="{6B029359-EBE5-4BEB-A264-5AC49CC6F3EC}" type="pres">
      <dgm:prSet presAssocID="{ABEB1E79-B904-4BAF-8F08-508CC5A92868}" presName="composite" presStyleCnt="0"/>
      <dgm:spPr/>
    </dgm:pt>
    <dgm:pt modelId="{D6C987AA-56B5-4431-8277-C5F78705DFD0}" type="pres">
      <dgm:prSet presAssocID="{ABEB1E79-B904-4BAF-8F08-508CC5A92868}" presName="ConnectorPoint" presStyleLbl="lnNode1" presStyleIdx="6" presStyleCnt="7"/>
      <dgm:spPr>
        <a:solidFill>
          <a:schemeClr val="accent2">
            <a:hueOff val="-1455363"/>
            <a:satOff val="-83928"/>
            <a:lumOff val="8628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F0F4CB9F-7DE9-47E9-BA9E-E76B751721A1}" type="pres">
      <dgm:prSet presAssocID="{ABEB1E79-B904-4BAF-8F08-508CC5A92868}" presName="DropPinPlaceHolder" presStyleCnt="0"/>
      <dgm:spPr/>
    </dgm:pt>
    <dgm:pt modelId="{CA962AFD-F46D-400B-A525-8FF5AFB902E6}" type="pres">
      <dgm:prSet presAssocID="{ABEB1E79-B904-4BAF-8F08-508CC5A92868}" presName="DropPin" presStyleLbl="alignNode1" presStyleIdx="6" presStyleCnt="7"/>
      <dgm:spPr/>
    </dgm:pt>
    <dgm:pt modelId="{0FD26BE0-F21E-4D2C-A847-F768592B2134}" type="pres">
      <dgm:prSet presAssocID="{ABEB1E79-B904-4BAF-8F08-508CC5A92868}" presName="Ellipse" presStyleLbl="fgAcc1" presStyleIdx="7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E6983F32-ECB4-4C5A-AF52-CD3AB0942025}" type="pres">
      <dgm:prSet presAssocID="{ABEB1E79-B904-4BAF-8F08-508CC5A92868}" presName="L2TextContainer" presStyleLbl="revTx" presStyleIdx="12" presStyleCnt="14">
        <dgm:presLayoutVars>
          <dgm:bulletEnabled val="1"/>
        </dgm:presLayoutVars>
      </dgm:prSet>
      <dgm:spPr/>
    </dgm:pt>
    <dgm:pt modelId="{05F63685-5CFC-4EFC-97D7-1A00739F83C4}" type="pres">
      <dgm:prSet presAssocID="{ABEB1E79-B904-4BAF-8F08-508CC5A92868}" presName="L1TextContainer" presStyleLbl="revTx" presStyleIdx="13" presStyleCnt="14">
        <dgm:presLayoutVars>
          <dgm:chMax val="1"/>
          <dgm:chPref val="1"/>
          <dgm:bulletEnabled val="1"/>
        </dgm:presLayoutVars>
      </dgm:prSet>
      <dgm:spPr/>
    </dgm:pt>
    <dgm:pt modelId="{254D32EC-D848-47C0-9383-E906C3C28A7A}" type="pres">
      <dgm:prSet presAssocID="{ABEB1E79-B904-4BAF-8F08-508CC5A92868}" presName="ConnectLine" presStyleLbl="sibTrans1D1" presStyleIdx="6" presStyleCnt="7"/>
      <dgm:spPr>
        <a:noFill/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dash"/>
          <a:miter lim="800000"/>
        </a:ln>
        <a:effectLst/>
      </dgm:spPr>
    </dgm:pt>
    <dgm:pt modelId="{4DCE1249-1A02-4E60-A014-7FEC14F0CAAF}" type="pres">
      <dgm:prSet presAssocID="{ABEB1E79-B904-4BAF-8F08-508CC5A92868}" presName="EmptyPlaceHolder" presStyleCnt="0"/>
      <dgm:spPr/>
    </dgm:pt>
  </dgm:ptLst>
  <dgm:cxnLst>
    <dgm:cxn modelId="{67289421-7B5A-4289-BCEC-43947B8D08D9}" srcId="{75F45925-5FEB-4198-B5CB-A11D1558E4DC}" destId="{011EA96A-0289-4CB0-88C1-F8062ACBAA17}" srcOrd="0" destOrd="0" parTransId="{27C2F83E-C077-4F2B-96E8-0E82626FDF0D}" sibTransId="{21B6A913-4D87-4F6D-B08E-65E4C17B4981}"/>
    <dgm:cxn modelId="{E14E4B28-F349-45E1-A7B7-AECB8349A1D6}" srcId="{1A81036F-B277-4088-AA5B-EBDDF7E85994}" destId="{ABEB1E79-B904-4BAF-8F08-508CC5A92868}" srcOrd="6" destOrd="0" parTransId="{26B0CBBA-CF7E-43C8-8248-AE13CA8EBC82}" sibTransId="{2D6CDB1D-6FD5-4067-A266-02C66DD519FC}"/>
    <dgm:cxn modelId="{246F962D-37C5-42D7-9D2D-9B5BFD54628A}" srcId="{CE36B0D9-E00F-4CD2-B335-D47BB0712D10}" destId="{789E3E9D-1135-4E3E-864D-BC53666EA9F6}" srcOrd="0" destOrd="0" parTransId="{A79FC6C6-C546-43AD-9226-1D0E3F388597}" sibTransId="{E4AB7A0D-5DBE-477E-AA44-70E1623A7897}"/>
    <dgm:cxn modelId="{9DD90A35-37D4-4607-865E-C89B9103D47A}" type="presOf" srcId="{ABEB1E79-B904-4BAF-8F08-508CC5A92868}" destId="{05F63685-5CFC-4EFC-97D7-1A00739F83C4}" srcOrd="0" destOrd="0" presId="urn:microsoft.com/office/officeart/2017/3/layout/DropPinTimeline"/>
    <dgm:cxn modelId="{2B26CC5F-9051-447F-87C0-9FA82DFED2B8}" type="presOf" srcId="{75F45925-5FEB-4198-B5CB-A11D1558E4DC}" destId="{33A9BD73-C890-482F-A868-8FB8EE4C8ACD}" srcOrd="0" destOrd="0" presId="urn:microsoft.com/office/officeart/2017/3/layout/DropPinTimeline"/>
    <dgm:cxn modelId="{52DED741-9FB4-4B9E-994D-5B7D24CB0CE7}" srcId="{1A81036F-B277-4088-AA5B-EBDDF7E85994}" destId="{CE36B0D9-E00F-4CD2-B335-D47BB0712D10}" srcOrd="3" destOrd="0" parTransId="{1F6D5067-0152-498C-A5F7-43DD44FF65FC}" sibTransId="{E4DEE8A6-52DF-4026-A234-F12CDBC84FFA}"/>
    <dgm:cxn modelId="{8D61BC67-5EE8-404B-9F60-97D18D232D82}" type="presOf" srcId="{2625E0E2-20C6-472E-9042-F5E2156078D9}" destId="{2E6D0EEB-75AB-474A-883B-7AA3365707E6}" srcOrd="0" destOrd="0" presId="urn:microsoft.com/office/officeart/2017/3/layout/DropPinTimeline"/>
    <dgm:cxn modelId="{B584414B-F2D6-47A0-91FB-E95FB1429D3C}" type="presOf" srcId="{C03418F3-43CA-4C71-8810-CB5BC6F5CBEB}" destId="{8202715C-4B45-40BC-BF26-711104A937AF}" srcOrd="0" destOrd="0" presId="urn:microsoft.com/office/officeart/2017/3/layout/DropPinTimeline"/>
    <dgm:cxn modelId="{62CDDE74-82AB-4DCB-B1D9-18278A96C55E}" type="presOf" srcId="{CE36B0D9-E00F-4CD2-B335-D47BB0712D10}" destId="{BA33DF33-D96E-4698-856E-CB1430763864}" srcOrd="0" destOrd="0" presId="urn:microsoft.com/office/officeart/2017/3/layout/DropPinTimeline"/>
    <dgm:cxn modelId="{B6D21A56-FAE7-48A9-8D2F-80EF29BCFDE0}" srcId="{1A81036F-B277-4088-AA5B-EBDDF7E85994}" destId="{3E4428B1-017A-4638-8B3F-4648E494C9E8}" srcOrd="5" destOrd="0" parTransId="{310FF197-1FA1-436B-A1D8-3FAACB96830D}" sibTransId="{BE11815C-5C2E-4707-B7DB-4682D2FAA4A9}"/>
    <dgm:cxn modelId="{ABADC257-0268-47D7-90B2-CF483FDD7631}" srcId="{1A81036F-B277-4088-AA5B-EBDDF7E85994}" destId="{75F45925-5FEB-4198-B5CB-A11D1558E4DC}" srcOrd="1" destOrd="0" parTransId="{57AB261F-8624-4A41-AEF7-0B9F0306C828}" sibTransId="{D362BDC5-B5BF-42E5-9F5D-6913A510838A}"/>
    <dgm:cxn modelId="{579BE687-8CB1-4918-B6E5-A56EFF172DFE}" type="presOf" srcId="{0D3D0D6A-E377-4955-9AC9-E157DA9223D2}" destId="{2DC417F3-61ED-493B-83FC-5869C5C0DA0F}" srcOrd="0" destOrd="0" presId="urn:microsoft.com/office/officeart/2017/3/layout/DropPinTimeline"/>
    <dgm:cxn modelId="{5D67988A-AC39-4EBF-84A3-8DE94DE00939}" srcId="{A2486EA3-0D25-476C-B1D2-0EE94ED42D88}" destId="{2625E0E2-20C6-472E-9042-F5E2156078D9}" srcOrd="0" destOrd="0" parTransId="{AA836FC9-A618-44F8-AA12-1139419CE033}" sibTransId="{64FC8F02-3B4B-4756-A79A-91AF946625F1}"/>
    <dgm:cxn modelId="{343CE1A8-6130-4170-8B49-435716B42E77}" type="presOf" srcId="{A2486EA3-0D25-476C-B1D2-0EE94ED42D88}" destId="{7B58818A-BA76-499A-8F19-DC905B992AEA}" srcOrd="0" destOrd="0" presId="urn:microsoft.com/office/officeart/2017/3/layout/DropPinTimeline"/>
    <dgm:cxn modelId="{D1121BAB-36EB-4543-AB75-35AD1D9379BC}" srcId="{ABEB1E79-B904-4BAF-8F08-508CC5A92868}" destId="{868CD078-485C-462B-B112-EC5654468FF1}" srcOrd="0" destOrd="0" parTransId="{78FCF8F5-5DAF-43E4-8BA5-8E8067FAFD5B}" sibTransId="{324E485D-7836-4277-9657-F2E1721B1859}"/>
    <dgm:cxn modelId="{967021B8-8CFE-495B-8A27-F186F28B0FA9}" srcId="{1A81036F-B277-4088-AA5B-EBDDF7E85994}" destId="{A2486EA3-0D25-476C-B1D2-0EE94ED42D88}" srcOrd="0" destOrd="0" parTransId="{BED30545-875B-42E5-9741-1C7020BB2299}" sibTransId="{C458478F-BD7A-4521-94A2-E3564CBD3AB9}"/>
    <dgm:cxn modelId="{2C975BB8-BAAC-4324-A750-76A14899C2B1}" srcId="{C03418F3-43CA-4C71-8810-CB5BC6F5CBEB}" destId="{2B701CD3-44D5-4218-B3A2-D1A58927DF47}" srcOrd="0" destOrd="0" parTransId="{F4E68E88-894A-4D9C-BC39-230F8755A35A}" sibTransId="{89FED31A-D417-436A-AD18-54577A7A662A}"/>
    <dgm:cxn modelId="{52C792BD-86CD-4776-BF4B-64AF2DD751E6}" type="presOf" srcId="{2B701CD3-44D5-4218-B3A2-D1A58927DF47}" destId="{E1FE3314-D097-4420-83C0-94B70202B5B1}" srcOrd="0" destOrd="0" presId="urn:microsoft.com/office/officeart/2017/3/layout/DropPinTimeline"/>
    <dgm:cxn modelId="{3EAF4CCB-BA14-443F-8F9E-DA75F5969D76}" type="presOf" srcId="{789E3E9D-1135-4E3E-864D-BC53666EA9F6}" destId="{8004AA09-6455-4428-B634-4271C13B64DD}" srcOrd="0" destOrd="0" presId="urn:microsoft.com/office/officeart/2017/3/layout/DropPinTimeline"/>
    <dgm:cxn modelId="{B69B4FD0-76AB-4CE8-AF7A-161D3BF70805}" type="presOf" srcId="{868CD078-485C-462B-B112-EC5654468FF1}" destId="{E6983F32-ECB4-4C5A-AF52-CD3AB0942025}" srcOrd="0" destOrd="0" presId="urn:microsoft.com/office/officeart/2017/3/layout/DropPinTimeline"/>
    <dgm:cxn modelId="{1FCECAD1-BCCB-40B3-B7E8-FFA9BA3979A2}" type="presOf" srcId="{011EA96A-0289-4CB0-88C1-F8062ACBAA17}" destId="{4F760D3E-679F-40A8-AAFA-D626A60DB645}" srcOrd="0" destOrd="0" presId="urn:microsoft.com/office/officeart/2017/3/layout/DropPinTimeline"/>
    <dgm:cxn modelId="{C8E9DAD8-8EE7-4D62-BA38-84A4E73B9C84}" srcId="{1A81036F-B277-4088-AA5B-EBDDF7E85994}" destId="{0BB6D550-1440-4BFA-A821-CB42193D5DCB}" srcOrd="4" destOrd="0" parTransId="{30DC392A-862B-4ED3-B86D-30CCAE4ADF12}" sibTransId="{99A8BE25-3EAC-4797-AC2F-A1A6C620A11E}"/>
    <dgm:cxn modelId="{8488B9E6-94E7-4AF7-A14D-C6CF366C5D35}" srcId="{1A81036F-B277-4088-AA5B-EBDDF7E85994}" destId="{C03418F3-43CA-4C71-8810-CB5BC6F5CBEB}" srcOrd="2" destOrd="0" parTransId="{5F62A27C-56F5-40A5-A919-38FC52A90B97}" sibTransId="{B019776A-C6B7-42A8-A5C5-AF8A256DE1DB}"/>
    <dgm:cxn modelId="{1D9530E7-22AD-4F92-9EE7-D8B352DFA3CD}" type="presOf" srcId="{0BB6D550-1440-4BFA-A821-CB42193D5DCB}" destId="{013B764B-15DF-4C46-9799-5F566A4B548B}" srcOrd="0" destOrd="0" presId="urn:microsoft.com/office/officeart/2017/3/layout/DropPinTimeline"/>
    <dgm:cxn modelId="{9B916AF3-DCE2-41DE-A510-CD4816C25712}" type="presOf" srcId="{3E4428B1-017A-4638-8B3F-4648E494C9E8}" destId="{6418F256-FA96-4898-871A-983839B7DEB7}" srcOrd="0" destOrd="0" presId="urn:microsoft.com/office/officeart/2017/3/layout/DropPinTimeline"/>
    <dgm:cxn modelId="{8EECA1F5-84E2-4234-AC80-7041C5592E35}" type="presOf" srcId="{1A81036F-B277-4088-AA5B-EBDDF7E85994}" destId="{56C3649D-014F-4DA9-A354-D10523CF66AF}" srcOrd="0" destOrd="0" presId="urn:microsoft.com/office/officeart/2017/3/layout/DropPinTimeline"/>
    <dgm:cxn modelId="{B4AE52FA-B9C2-4D64-A574-D0B69D16C745}" srcId="{3E4428B1-017A-4638-8B3F-4648E494C9E8}" destId="{0D3D0D6A-E377-4955-9AC9-E157DA9223D2}" srcOrd="0" destOrd="0" parTransId="{8BE52754-9795-43CB-9842-DB3BD3E97609}" sibTransId="{80689A31-A7EE-48AC-A0BF-6222857D469D}"/>
    <dgm:cxn modelId="{ABE309BE-5B75-4297-885E-057C5A8266B8}" type="presParOf" srcId="{56C3649D-014F-4DA9-A354-D10523CF66AF}" destId="{F5573ED6-6489-4E3B-ADFF-69635299E9C3}" srcOrd="0" destOrd="0" presId="urn:microsoft.com/office/officeart/2017/3/layout/DropPinTimeline"/>
    <dgm:cxn modelId="{2EFEABE1-86D6-4EF0-88F3-5EFCC2A48A9D}" type="presParOf" srcId="{56C3649D-014F-4DA9-A354-D10523CF66AF}" destId="{BF28D4AB-80C0-4D3D-BDD3-60CC759DC433}" srcOrd="1" destOrd="0" presId="urn:microsoft.com/office/officeart/2017/3/layout/DropPinTimeline"/>
    <dgm:cxn modelId="{19B9A542-F037-4B2B-8F6C-CE509F311B54}" type="presParOf" srcId="{BF28D4AB-80C0-4D3D-BDD3-60CC759DC433}" destId="{34FB90FA-BA73-4A85-B5BB-0065DC608977}" srcOrd="0" destOrd="0" presId="urn:microsoft.com/office/officeart/2017/3/layout/DropPinTimeline"/>
    <dgm:cxn modelId="{312C468E-E63F-4073-B9A0-112F80748CB6}" type="presParOf" srcId="{34FB90FA-BA73-4A85-B5BB-0065DC608977}" destId="{CDCE4F8A-5C26-4303-99FE-7A3CEFAA5D38}" srcOrd="0" destOrd="0" presId="urn:microsoft.com/office/officeart/2017/3/layout/DropPinTimeline"/>
    <dgm:cxn modelId="{23273624-24FD-4FC6-8AD5-937673C86775}" type="presParOf" srcId="{34FB90FA-BA73-4A85-B5BB-0065DC608977}" destId="{6E66E99C-C33E-4CEE-9F8F-F2B0C7FA39AE}" srcOrd="1" destOrd="0" presId="urn:microsoft.com/office/officeart/2017/3/layout/DropPinTimeline"/>
    <dgm:cxn modelId="{39EF2EE2-01C4-4BBE-AEA4-0C80E0157763}" type="presParOf" srcId="{6E66E99C-C33E-4CEE-9F8F-F2B0C7FA39AE}" destId="{F0524CD9-01C7-4FB0-A37D-23C7EC2B4083}" srcOrd="0" destOrd="0" presId="urn:microsoft.com/office/officeart/2017/3/layout/DropPinTimeline"/>
    <dgm:cxn modelId="{EAA0B412-2CA7-418D-8869-21019DCEE95B}" type="presParOf" srcId="{6E66E99C-C33E-4CEE-9F8F-F2B0C7FA39AE}" destId="{F6EFFA3C-3727-4F9E-AD51-942FCC5D1519}" srcOrd="1" destOrd="0" presId="urn:microsoft.com/office/officeart/2017/3/layout/DropPinTimeline"/>
    <dgm:cxn modelId="{2960747A-2F3A-484E-9EDF-021C8AEB690D}" type="presParOf" srcId="{34FB90FA-BA73-4A85-B5BB-0065DC608977}" destId="{2E6D0EEB-75AB-474A-883B-7AA3365707E6}" srcOrd="2" destOrd="0" presId="urn:microsoft.com/office/officeart/2017/3/layout/DropPinTimeline"/>
    <dgm:cxn modelId="{40B3F228-C3E2-4025-A2FA-65F6235FDEF4}" type="presParOf" srcId="{34FB90FA-BA73-4A85-B5BB-0065DC608977}" destId="{7B58818A-BA76-499A-8F19-DC905B992AEA}" srcOrd="3" destOrd="0" presId="urn:microsoft.com/office/officeart/2017/3/layout/DropPinTimeline"/>
    <dgm:cxn modelId="{AB52D63F-DF00-43A5-8CE3-D3ACABC3D5D1}" type="presParOf" srcId="{34FB90FA-BA73-4A85-B5BB-0065DC608977}" destId="{45F71E10-AAFC-45C8-A754-E58634FF8FFE}" srcOrd="4" destOrd="0" presId="urn:microsoft.com/office/officeart/2017/3/layout/DropPinTimeline"/>
    <dgm:cxn modelId="{1F7A3116-EF61-431C-85D9-1B25B4A293D7}" type="presParOf" srcId="{34FB90FA-BA73-4A85-B5BB-0065DC608977}" destId="{AFDF1EC7-4EC4-4D75-AC14-811EE9EC5C2E}" srcOrd="5" destOrd="0" presId="urn:microsoft.com/office/officeart/2017/3/layout/DropPinTimeline"/>
    <dgm:cxn modelId="{5B4641DE-39E0-467F-9700-0BB6EE373D87}" type="presParOf" srcId="{BF28D4AB-80C0-4D3D-BDD3-60CC759DC433}" destId="{2F323478-9A4C-461E-988C-A8FF50E518AB}" srcOrd="1" destOrd="0" presId="urn:microsoft.com/office/officeart/2017/3/layout/DropPinTimeline"/>
    <dgm:cxn modelId="{B248C2ED-E4A5-4123-825E-A6D4437F06DF}" type="presParOf" srcId="{BF28D4AB-80C0-4D3D-BDD3-60CC759DC433}" destId="{05369321-7458-4A95-9852-5C2607694D43}" srcOrd="2" destOrd="0" presId="urn:microsoft.com/office/officeart/2017/3/layout/DropPinTimeline"/>
    <dgm:cxn modelId="{2B1A95AC-BF3C-4D3E-A2E1-E09473EBCA39}" type="presParOf" srcId="{05369321-7458-4A95-9852-5C2607694D43}" destId="{DDF73F3B-D63C-4063-B78A-1CFCF5E4C46B}" srcOrd="0" destOrd="0" presId="urn:microsoft.com/office/officeart/2017/3/layout/DropPinTimeline"/>
    <dgm:cxn modelId="{4A2D2868-F4EA-4E35-8DCE-1632C96462BB}" type="presParOf" srcId="{05369321-7458-4A95-9852-5C2607694D43}" destId="{EA35FD25-BB18-45F0-9B23-DA49B5592B60}" srcOrd="1" destOrd="0" presId="urn:microsoft.com/office/officeart/2017/3/layout/DropPinTimeline"/>
    <dgm:cxn modelId="{E7735ACC-0E0C-4191-871D-A4E0D7E480C7}" type="presParOf" srcId="{EA35FD25-BB18-45F0-9B23-DA49B5592B60}" destId="{6CF56B58-C788-494B-AEE0-29FEB5CD85D4}" srcOrd="0" destOrd="0" presId="urn:microsoft.com/office/officeart/2017/3/layout/DropPinTimeline"/>
    <dgm:cxn modelId="{E138EAB5-3573-4270-A801-D0576FF9DCB0}" type="presParOf" srcId="{EA35FD25-BB18-45F0-9B23-DA49B5592B60}" destId="{B5A53447-AB6A-42D5-B15F-FC44530DDD30}" srcOrd="1" destOrd="0" presId="urn:microsoft.com/office/officeart/2017/3/layout/DropPinTimeline"/>
    <dgm:cxn modelId="{A93C409E-00AA-4CE8-8352-883B460B7506}" type="presParOf" srcId="{05369321-7458-4A95-9852-5C2607694D43}" destId="{4F760D3E-679F-40A8-AAFA-D626A60DB645}" srcOrd="2" destOrd="0" presId="urn:microsoft.com/office/officeart/2017/3/layout/DropPinTimeline"/>
    <dgm:cxn modelId="{D8A5EC92-BC2A-4AFA-9376-E5C98252F022}" type="presParOf" srcId="{05369321-7458-4A95-9852-5C2607694D43}" destId="{33A9BD73-C890-482F-A868-8FB8EE4C8ACD}" srcOrd="3" destOrd="0" presId="urn:microsoft.com/office/officeart/2017/3/layout/DropPinTimeline"/>
    <dgm:cxn modelId="{8865D8ED-4B9B-4BA3-BF93-621C1085BB82}" type="presParOf" srcId="{05369321-7458-4A95-9852-5C2607694D43}" destId="{CD0229E4-9A9E-4864-8854-59D04B581ED9}" srcOrd="4" destOrd="0" presId="urn:microsoft.com/office/officeart/2017/3/layout/DropPinTimeline"/>
    <dgm:cxn modelId="{751A2CB6-D487-4DA9-A1B2-4A419ACF8FE7}" type="presParOf" srcId="{05369321-7458-4A95-9852-5C2607694D43}" destId="{606189A9-55FB-4AC9-85FC-BED7CABFED21}" srcOrd="5" destOrd="0" presId="urn:microsoft.com/office/officeart/2017/3/layout/DropPinTimeline"/>
    <dgm:cxn modelId="{4C00A785-9694-4943-B959-1BF44A34D42A}" type="presParOf" srcId="{BF28D4AB-80C0-4D3D-BDD3-60CC759DC433}" destId="{0759CA8B-13E3-4DF6-9AA6-AA8975D629A9}" srcOrd="3" destOrd="0" presId="urn:microsoft.com/office/officeart/2017/3/layout/DropPinTimeline"/>
    <dgm:cxn modelId="{28694EFA-A709-42AC-B355-AF97AD8DEFD5}" type="presParOf" srcId="{BF28D4AB-80C0-4D3D-BDD3-60CC759DC433}" destId="{4846DB8F-1D14-45D6-A739-110EE9A1404A}" srcOrd="4" destOrd="0" presId="urn:microsoft.com/office/officeart/2017/3/layout/DropPinTimeline"/>
    <dgm:cxn modelId="{D60E6E61-7C96-49AA-A8B9-875006E126F6}" type="presParOf" srcId="{4846DB8F-1D14-45D6-A739-110EE9A1404A}" destId="{AF7E8BC5-FBA2-4822-A550-023DAEDE332E}" srcOrd="0" destOrd="0" presId="urn:microsoft.com/office/officeart/2017/3/layout/DropPinTimeline"/>
    <dgm:cxn modelId="{B30F248A-B1D4-40F8-BDB0-DCF48DF6DF7D}" type="presParOf" srcId="{4846DB8F-1D14-45D6-A739-110EE9A1404A}" destId="{2AF678CE-78D9-45FF-A469-176D3B1A94AF}" srcOrd="1" destOrd="0" presId="urn:microsoft.com/office/officeart/2017/3/layout/DropPinTimeline"/>
    <dgm:cxn modelId="{3E8AEEC9-DD8D-4CF2-B14B-A08EF01F73D9}" type="presParOf" srcId="{2AF678CE-78D9-45FF-A469-176D3B1A94AF}" destId="{2EC6D6F8-F617-4523-BC68-FA3DC1184377}" srcOrd="0" destOrd="0" presId="urn:microsoft.com/office/officeart/2017/3/layout/DropPinTimeline"/>
    <dgm:cxn modelId="{D640A606-9DC0-4E76-B213-DECB2654D13F}" type="presParOf" srcId="{2AF678CE-78D9-45FF-A469-176D3B1A94AF}" destId="{C8537D3C-B773-4ADA-A183-B2DF42B96D04}" srcOrd="1" destOrd="0" presId="urn:microsoft.com/office/officeart/2017/3/layout/DropPinTimeline"/>
    <dgm:cxn modelId="{22D66934-93E6-4FE0-90F4-6ACE7247DFFC}" type="presParOf" srcId="{4846DB8F-1D14-45D6-A739-110EE9A1404A}" destId="{E1FE3314-D097-4420-83C0-94B70202B5B1}" srcOrd="2" destOrd="0" presId="urn:microsoft.com/office/officeart/2017/3/layout/DropPinTimeline"/>
    <dgm:cxn modelId="{11162330-B490-4C4E-A18E-F9E06C197485}" type="presParOf" srcId="{4846DB8F-1D14-45D6-A739-110EE9A1404A}" destId="{8202715C-4B45-40BC-BF26-711104A937AF}" srcOrd="3" destOrd="0" presId="urn:microsoft.com/office/officeart/2017/3/layout/DropPinTimeline"/>
    <dgm:cxn modelId="{B4D5835C-294C-4A73-8620-D3CF6C95101C}" type="presParOf" srcId="{4846DB8F-1D14-45D6-A739-110EE9A1404A}" destId="{3F70B555-C581-4801-9518-3412D1111580}" srcOrd="4" destOrd="0" presId="urn:microsoft.com/office/officeart/2017/3/layout/DropPinTimeline"/>
    <dgm:cxn modelId="{F88FBF9E-C533-4304-A50C-203D994CF3A4}" type="presParOf" srcId="{4846DB8F-1D14-45D6-A739-110EE9A1404A}" destId="{3641CE4A-C35B-4D84-BDC0-56E61633F142}" srcOrd="5" destOrd="0" presId="urn:microsoft.com/office/officeart/2017/3/layout/DropPinTimeline"/>
    <dgm:cxn modelId="{5F55353B-D953-4019-967D-356E69B91797}" type="presParOf" srcId="{BF28D4AB-80C0-4D3D-BDD3-60CC759DC433}" destId="{444A2787-CE00-49D7-BF28-3092B5170104}" srcOrd="5" destOrd="0" presId="urn:microsoft.com/office/officeart/2017/3/layout/DropPinTimeline"/>
    <dgm:cxn modelId="{1627BAAD-5863-44C8-AACC-331FD5A19C27}" type="presParOf" srcId="{BF28D4AB-80C0-4D3D-BDD3-60CC759DC433}" destId="{78E1EF09-7FA0-4FEB-B5E9-B1FA4D862A22}" srcOrd="6" destOrd="0" presId="urn:microsoft.com/office/officeart/2017/3/layout/DropPinTimeline"/>
    <dgm:cxn modelId="{D383D62D-03CF-443D-A123-FEA04ED34E4B}" type="presParOf" srcId="{78E1EF09-7FA0-4FEB-B5E9-B1FA4D862A22}" destId="{33CEB55D-589B-43F5-8193-A2B32EAAB76D}" srcOrd="0" destOrd="0" presId="urn:microsoft.com/office/officeart/2017/3/layout/DropPinTimeline"/>
    <dgm:cxn modelId="{45B97481-9929-49BE-8953-42BF7EDCD9DC}" type="presParOf" srcId="{78E1EF09-7FA0-4FEB-B5E9-B1FA4D862A22}" destId="{3CCF9003-E765-4C99-B564-E7E57428C1D2}" srcOrd="1" destOrd="0" presId="urn:microsoft.com/office/officeart/2017/3/layout/DropPinTimeline"/>
    <dgm:cxn modelId="{1341D5C1-19E8-4627-B8B5-D6DEFFE0C248}" type="presParOf" srcId="{3CCF9003-E765-4C99-B564-E7E57428C1D2}" destId="{D81DE666-0471-4DF7-B427-D5D39B885F1B}" srcOrd="0" destOrd="0" presId="urn:microsoft.com/office/officeart/2017/3/layout/DropPinTimeline"/>
    <dgm:cxn modelId="{9F0096DA-F110-456E-9BE8-E859CA8AFDA0}" type="presParOf" srcId="{3CCF9003-E765-4C99-B564-E7E57428C1D2}" destId="{902C2E81-C6FB-4EFA-8D2D-3A34D410020E}" srcOrd="1" destOrd="0" presId="urn:microsoft.com/office/officeart/2017/3/layout/DropPinTimeline"/>
    <dgm:cxn modelId="{B707FADF-28D0-4A3E-9BBA-202D1439DB53}" type="presParOf" srcId="{78E1EF09-7FA0-4FEB-B5E9-B1FA4D862A22}" destId="{8004AA09-6455-4428-B634-4271C13B64DD}" srcOrd="2" destOrd="0" presId="urn:microsoft.com/office/officeart/2017/3/layout/DropPinTimeline"/>
    <dgm:cxn modelId="{794E90DA-04E2-400A-A9CD-9BCFC43C3C87}" type="presParOf" srcId="{78E1EF09-7FA0-4FEB-B5E9-B1FA4D862A22}" destId="{BA33DF33-D96E-4698-856E-CB1430763864}" srcOrd="3" destOrd="0" presId="urn:microsoft.com/office/officeart/2017/3/layout/DropPinTimeline"/>
    <dgm:cxn modelId="{6EA765C7-E137-4EDF-86F1-954B02BE09A7}" type="presParOf" srcId="{78E1EF09-7FA0-4FEB-B5E9-B1FA4D862A22}" destId="{AFA12C04-3A85-426E-B4FC-805F569D918A}" srcOrd="4" destOrd="0" presId="urn:microsoft.com/office/officeart/2017/3/layout/DropPinTimeline"/>
    <dgm:cxn modelId="{0FA40652-E6FC-4128-9708-3070DBFA4D22}" type="presParOf" srcId="{78E1EF09-7FA0-4FEB-B5E9-B1FA4D862A22}" destId="{F499D67F-A729-4197-B07D-80190AA71931}" srcOrd="5" destOrd="0" presId="urn:microsoft.com/office/officeart/2017/3/layout/DropPinTimeline"/>
    <dgm:cxn modelId="{A56D0D66-1C79-4093-A22D-EFF264A96B25}" type="presParOf" srcId="{BF28D4AB-80C0-4D3D-BDD3-60CC759DC433}" destId="{280EBF51-72F2-4655-AA92-1B950243EAAC}" srcOrd="7" destOrd="0" presId="urn:microsoft.com/office/officeart/2017/3/layout/DropPinTimeline"/>
    <dgm:cxn modelId="{4A11842B-E021-4F2A-8661-299C832F07F7}" type="presParOf" srcId="{BF28D4AB-80C0-4D3D-BDD3-60CC759DC433}" destId="{CC96F348-7C20-46B3-8EE8-C8715C6419E1}" srcOrd="8" destOrd="0" presId="urn:microsoft.com/office/officeart/2017/3/layout/DropPinTimeline"/>
    <dgm:cxn modelId="{4F2912C0-08B6-42CF-9365-A3E6D0E8D8FD}" type="presParOf" srcId="{CC96F348-7C20-46B3-8EE8-C8715C6419E1}" destId="{BB2ACCFE-9058-4D34-A49B-5FEAC8EEDB05}" srcOrd="0" destOrd="0" presId="urn:microsoft.com/office/officeart/2017/3/layout/DropPinTimeline"/>
    <dgm:cxn modelId="{A7A4CA5D-32A7-47E3-A654-EE5607585551}" type="presParOf" srcId="{CC96F348-7C20-46B3-8EE8-C8715C6419E1}" destId="{B231C7E8-C61C-461A-A98D-9EF0B1A9A86D}" srcOrd="1" destOrd="0" presId="urn:microsoft.com/office/officeart/2017/3/layout/DropPinTimeline"/>
    <dgm:cxn modelId="{8B69F5C7-06A6-4B44-8086-3E92ADAADD14}" type="presParOf" srcId="{B231C7E8-C61C-461A-A98D-9EF0B1A9A86D}" destId="{9912ED7C-6A36-4083-888F-466B9AE241AD}" srcOrd="0" destOrd="0" presId="urn:microsoft.com/office/officeart/2017/3/layout/DropPinTimeline"/>
    <dgm:cxn modelId="{AF02D9BE-3EEB-4865-ADA3-8FDA62F4783C}" type="presParOf" srcId="{B231C7E8-C61C-461A-A98D-9EF0B1A9A86D}" destId="{1A585226-9478-4EF8-B09D-D4AF1400A591}" srcOrd="1" destOrd="0" presId="urn:microsoft.com/office/officeart/2017/3/layout/DropPinTimeline"/>
    <dgm:cxn modelId="{DB6FED3E-7163-4725-A006-4E025EA4E510}" type="presParOf" srcId="{CC96F348-7C20-46B3-8EE8-C8715C6419E1}" destId="{C742F900-60B0-41A5-A9A6-F4EB0C64CD19}" srcOrd="2" destOrd="0" presId="urn:microsoft.com/office/officeart/2017/3/layout/DropPinTimeline"/>
    <dgm:cxn modelId="{828682FB-E514-4762-9E9C-860E745C833C}" type="presParOf" srcId="{CC96F348-7C20-46B3-8EE8-C8715C6419E1}" destId="{013B764B-15DF-4C46-9799-5F566A4B548B}" srcOrd="3" destOrd="0" presId="urn:microsoft.com/office/officeart/2017/3/layout/DropPinTimeline"/>
    <dgm:cxn modelId="{B9D4B731-4C32-4CAC-9430-9D7AC069D373}" type="presParOf" srcId="{CC96F348-7C20-46B3-8EE8-C8715C6419E1}" destId="{63FB0AFD-62F4-4217-A3AF-6672E766B72A}" srcOrd="4" destOrd="0" presId="urn:microsoft.com/office/officeart/2017/3/layout/DropPinTimeline"/>
    <dgm:cxn modelId="{4EBCC8FF-3997-4445-A727-A01271FCAF40}" type="presParOf" srcId="{CC96F348-7C20-46B3-8EE8-C8715C6419E1}" destId="{49BD1F57-4F6F-46E4-BA47-8855FC503E35}" srcOrd="5" destOrd="0" presId="urn:microsoft.com/office/officeart/2017/3/layout/DropPinTimeline"/>
    <dgm:cxn modelId="{133AEA5E-A0DE-4D1C-A00F-C4D6E384C227}" type="presParOf" srcId="{BF28D4AB-80C0-4D3D-BDD3-60CC759DC433}" destId="{3B102496-D88D-450A-A928-44D99A026621}" srcOrd="9" destOrd="0" presId="urn:microsoft.com/office/officeart/2017/3/layout/DropPinTimeline"/>
    <dgm:cxn modelId="{28C32245-FF0B-410C-99FC-9E69B7152674}" type="presParOf" srcId="{BF28D4AB-80C0-4D3D-BDD3-60CC759DC433}" destId="{A3BE616B-F020-4EEE-9D51-4CADF768926C}" srcOrd="10" destOrd="0" presId="urn:microsoft.com/office/officeart/2017/3/layout/DropPinTimeline"/>
    <dgm:cxn modelId="{9730F1E3-6A49-4D81-ADBA-41A3D86A1EE2}" type="presParOf" srcId="{A3BE616B-F020-4EEE-9D51-4CADF768926C}" destId="{9E8C46FB-9C04-4BB1-898D-67B331BCE2F9}" srcOrd="0" destOrd="0" presId="urn:microsoft.com/office/officeart/2017/3/layout/DropPinTimeline"/>
    <dgm:cxn modelId="{22798F21-923B-4C9A-82A7-0DB5024642FC}" type="presParOf" srcId="{A3BE616B-F020-4EEE-9D51-4CADF768926C}" destId="{578ADC03-F076-4351-AE61-4664DCBF92ED}" srcOrd="1" destOrd="0" presId="urn:microsoft.com/office/officeart/2017/3/layout/DropPinTimeline"/>
    <dgm:cxn modelId="{0B775AAA-368D-458D-90CB-A57556EF56B9}" type="presParOf" srcId="{578ADC03-F076-4351-AE61-4664DCBF92ED}" destId="{316ECC01-DD32-42F0-B319-DFB701238D95}" srcOrd="0" destOrd="0" presId="urn:microsoft.com/office/officeart/2017/3/layout/DropPinTimeline"/>
    <dgm:cxn modelId="{C8BA0E7E-AD05-4099-8F43-209BE3C5C96A}" type="presParOf" srcId="{578ADC03-F076-4351-AE61-4664DCBF92ED}" destId="{76E165D6-B2BD-4426-AF97-E3DF62E5ABD8}" srcOrd="1" destOrd="0" presId="urn:microsoft.com/office/officeart/2017/3/layout/DropPinTimeline"/>
    <dgm:cxn modelId="{31771FF3-88AC-494F-B9EB-1B933F28EE33}" type="presParOf" srcId="{A3BE616B-F020-4EEE-9D51-4CADF768926C}" destId="{2DC417F3-61ED-493B-83FC-5869C5C0DA0F}" srcOrd="2" destOrd="0" presId="urn:microsoft.com/office/officeart/2017/3/layout/DropPinTimeline"/>
    <dgm:cxn modelId="{DCB5333B-B04C-4686-811B-A979EB1BFD2A}" type="presParOf" srcId="{A3BE616B-F020-4EEE-9D51-4CADF768926C}" destId="{6418F256-FA96-4898-871A-983839B7DEB7}" srcOrd="3" destOrd="0" presId="urn:microsoft.com/office/officeart/2017/3/layout/DropPinTimeline"/>
    <dgm:cxn modelId="{4938E024-4386-411E-A2D1-C22C98A298FC}" type="presParOf" srcId="{A3BE616B-F020-4EEE-9D51-4CADF768926C}" destId="{B0EFAC21-C854-482A-B8D4-3B5C5FB79542}" srcOrd="4" destOrd="0" presId="urn:microsoft.com/office/officeart/2017/3/layout/DropPinTimeline"/>
    <dgm:cxn modelId="{3A81A68B-E861-4B41-A215-D28C7874861C}" type="presParOf" srcId="{A3BE616B-F020-4EEE-9D51-4CADF768926C}" destId="{EEE5CFEC-EB6E-48C6-A73A-1DBDFFAB727D}" srcOrd="5" destOrd="0" presId="urn:microsoft.com/office/officeart/2017/3/layout/DropPinTimeline"/>
    <dgm:cxn modelId="{87DA0B07-7983-4F5E-A0E6-84354CF50D93}" type="presParOf" srcId="{BF28D4AB-80C0-4D3D-BDD3-60CC759DC433}" destId="{3CC1AC94-0CAD-42C0-9ADF-EC96B3BE9D9D}" srcOrd="11" destOrd="0" presId="urn:microsoft.com/office/officeart/2017/3/layout/DropPinTimeline"/>
    <dgm:cxn modelId="{87C298A7-7099-442F-84E9-2C70E4FADA47}" type="presParOf" srcId="{BF28D4AB-80C0-4D3D-BDD3-60CC759DC433}" destId="{6B029359-EBE5-4BEB-A264-5AC49CC6F3EC}" srcOrd="12" destOrd="0" presId="urn:microsoft.com/office/officeart/2017/3/layout/DropPinTimeline"/>
    <dgm:cxn modelId="{F51532EC-4E58-429F-90A2-FDA5DE1869B0}" type="presParOf" srcId="{6B029359-EBE5-4BEB-A264-5AC49CC6F3EC}" destId="{D6C987AA-56B5-4431-8277-C5F78705DFD0}" srcOrd="0" destOrd="0" presId="urn:microsoft.com/office/officeart/2017/3/layout/DropPinTimeline"/>
    <dgm:cxn modelId="{FCC53C64-1D64-4D97-B302-95FBDBF51750}" type="presParOf" srcId="{6B029359-EBE5-4BEB-A264-5AC49CC6F3EC}" destId="{F0F4CB9F-7DE9-47E9-BA9E-E76B751721A1}" srcOrd="1" destOrd="0" presId="urn:microsoft.com/office/officeart/2017/3/layout/DropPinTimeline"/>
    <dgm:cxn modelId="{F74DE25A-D022-44C0-ABAF-F46F999E2BA4}" type="presParOf" srcId="{F0F4CB9F-7DE9-47E9-BA9E-E76B751721A1}" destId="{CA962AFD-F46D-400B-A525-8FF5AFB902E6}" srcOrd="0" destOrd="0" presId="urn:microsoft.com/office/officeart/2017/3/layout/DropPinTimeline"/>
    <dgm:cxn modelId="{2062C722-CDB1-4183-A519-2FCAC776F9D1}" type="presParOf" srcId="{F0F4CB9F-7DE9-47E9-BA9E-E76B751721A1}" destId="{0FD26BE0-F21E-4D2C-A847-F768592B2134}" srcOrd="1" destOrd="0" presId="urn:microsoft.com/office/officeart/2017/3/layout/DropPinTimeline"/>
    <dgm:cxn modelId="{0FB3F386-9888-42F7-9D6D-46B1C01EF98A}" type="presParOf" srcId="{6B029359-EBE5-4BEB-A264-5AC49CC6F3EC}" destId="{E6983F32-ECB4-4C5A-AF52-CD3AB0942025}" srcOrd="2" destOrd="0" presId="urn:microsoft.com/office/officeart/2017/3/layout/DropPinTimeline"/>
    <dgm:cxn modelId="{731EE6E5-3460-42A1-8BCA-2C8CE7C86F97}" type="presParOf" srcId="{6B029359-EBE5-4BEB-A264-5AC49CC6F3EC}" destId="{05F63685-5CFC-4EFC-97D7-1A00739F83C4}" srcOrd="3" destOrd="0" presId="urn:microsoft.com/office/officeart/2017/3/layout/DropPinTimeline"/>
    <dgm:cxn modelId="{5B611BB3-98CD-4151-BAD5-6002A5C6318D}" type="presParOf" srcId="{6B029359-EBE5-4BEB-A264-5AC49CC6F3EC}" destId="{254D32EC-D848-47C0-9383-E906C3C28A7A}" srcOrd="4" destOrd="0" presId="urn:microsoft.com/office/officeart/2017/3/layout/DropPinTimeline"/>
    <dgm:cxn modelId="{2BEE0DF3-7BD1-4519-87D4-D465A40D299E}" type="presParOf" srcId="{6B029359-EBE5-4BEB-A264-5AC49CC6F3EC}" destId="{4DCE1249-1A02-4E60-A014-7FEC14F0CAAF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D2B38D-ECBA-45FC-AD00-0B4F68EE0D5B}">
      <dsp:nvSpPr>
        <dsp:cNvPr id="0" name=""/>
        <dsp:cNvSpPr/>
      </dsp:nvSpPr>
      <dsp:spPr>
        <a:xfrm>
          <a:off x="657" y="869983"/>
          <a:ext cx="2862911" cy="1431455"/>
        </a:xfrm>
        <a:prstGeom prst="rect">
          <a:avLst/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700" kern="1200"/>
            <a:t>CCV 2018 Strategic Plan </a:t>
          </a:r>
        </a:p>
      </dsp:txBody>
      <dsp:txXfrm>
        <a:off x="657" y="869983"/>
        <a:ext cx="2862911" cy="1431455"/>
      </dsp:txXfrm>
    </dsp:sp>
    <dsp:sp modelId="{5F936F31-2663-4AE5-B1B1-75217729EDD0}">
      <dsp:nvSpPr>
        <dsp:cNvPr id="0" name=""/>
        <dsp:cNvSpPr/>
      </dsp:nvSpPr>
      <dsp:spPr>
        <a:xfrm>
          <a:off x="3464779" y="869983"/>
          <a:ext cx="2862911" cy="1431455"/>
        </a:xfrm>
        <a:prstGeom prst="rect">
          <a:avLst/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700" kern="1200"/>
            <a:t>VSCS Strategic Action Plan</a:t>
          </a:r>
        </a:p>
      </dsp:txBody>
      <dsp:txXfrm>
        <a:off x="3464779" y="869983"/>
        <a:ext cx="2862911" cy="1431455"/>
      </dsp:txXfrm>
    </dsp:sp>
    <dsp:sp modelId="{B8DED6E9-D473-4C7F-AE8D-B0686F2CCA8A}">
      <dsp:nvSpPr>
        <dsp:cNvPr id="0" name=""/>
        <dsp:cNvSpPr/>
      </dsp:nvSpPr>
      <dsp:spPr>
        <a:xfrm>
          <a:off x="6928902" y="869983"/>
          <a:ext cx="2862911" cy="1431455"/>
        </a:xfrm>
        <a:prstGeom prst="rect">
          <a:avLst/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700" kern="1200"/>
            <a:t>2024-2029 Strategic Planning Process</a:t>
          </a:r>
        </a:p>
      </dsp:txBody>
      <dsp:txXfrm>
        <a:off x="6928902" y="869983"/>
        <a:ext cx="2862911" cy="14314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9238BF-1BDD-4944-B16A-A3AE66552B5C}">
      <dsp:nvSpPr>
        <dsp:cNvPr id="0" name=""/>
        <dsp:cNvSpPr/>
      </dsp:nvSpPr>
      <dsp:spPr>
        <a:xfrm>
          <a:off x="0" y="1774"/>
          <a:ext cx="478119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4C3C5B-E2F7-4563-974E-514088BED5E4}">
      <dsp:nvSpPr>
        <dsp:cNvPr id="0" name=""/>
        <dsp:cNvSpPr/>
      </dsp:nvSpPr>
      <dsp:spPr>
        <a:xfrm>
          <a:off x="0" y="1774"/>
          <a:ext cx="4781195" cy="605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AY 2022-23 Faculty Professional Development </a:t>
          </a:r>
        </a:p>
      </dsp:txBody>
      <dsp:txXfrm>
        <a:off x="0" y="1774"/>
        <a:ext cx="4781195" cy="605025"/>
      </dsp:txXfrm>
    </dsp:sp>
    <dsp:sp modelId="{49878D29-BCD2-4611-8123-D539BDE03D41}">
      <dsp:nvSpPr>
        <dsp:cNvPr id="0" name=""/>
        <dsp:cNvSpPr/>
      </dsp:nvSpPr>
      <dsp:spPr>
        <a:xfrm>
          <a:off x="0" y="606799"/>
          <a:ext cx="478119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EFCE0C-599F-414C-B4AF-52562849DB5F}">
      <dsp:nvSpPr>
        <dsp:cNvPr id="0" name=""/>
        <dsp:cNvSpPr/>
      </dsp:nvSpPr>
      <dsp:spPr>
        <a:xfrm>
          <a:off x="0" y="606799"/>
          <a:ext cx="4781195" cy="605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34 events</a:t>
          </a:r>
        </a:p>
      </dsp:txBody>
      <dsp:txXfrm>
        <a:off x="0" y="606799"/>
        <a:ext cx="4781195" cy="605025"/>
      </dsp:txXfrm>
    </dsp:sp>
    <dsp:sp modelId="{0AFBE65A-A049-45A4-AF99-FD6BC3BF70C0}">
      <dsp:nvSpPr>
        <dsp:cNvPr id="0" name=""/>
        <dsp:cNvSpPr/>
      </dsp:nvSpPr>
      <dsp:spPr>
        <a:xfrm>
          <a:off x="0" y="1211824"/>
          <a:ext cx="478119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EC92C0-51A3-4AC3-8426-AC48055438E4}">
      <dsp:nvSpPr>
        <dsp:cNvPr id="0" name=""/>
        <dsp:cNvSpPr/>
      </dsp:nvSpPr>
      <dsp:spPr>
        <a:xfrm>
          <a:off x="0" y="1211824"/>
          <a:ext cx="4781195" cy="605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601 attendees</a:t>
          </a:r>
        </a:p>
      </dsp:txBody>
      <dsp:txXfrm>
        <a:off x="0" y="1211824"/>
        <a:ext cx="4781195" cy="605025"/>
      </dsp:txXfrm>
    </dsp:sp>
    <dsp:sp modelId="{C5A72138-8DCF-41F1-A261-DE9AB27A6769}">
      <dsp:nvSpPr>
        <dsp:cNvPr id="0" name=""/>
        <dsp:cNvSpPr/>
      </dsp:nvSpPr>
      <dsp:spPr>
        <a:xfrm>
          <a:off x="0" y="1816849"/>
          <a:ext cx="478119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3B5520-69A1-4D70-B333-BEC9F20CD92E}">
      <dsp:nvSpPr>
        <dsp:cNvPr id="0" name=""/>
        <dsp:cNvSpPr/>
      </dsp:nvSpPr>
      <dsp:spPr>
        <a:xfrm>
          <a:off x="0" y="1816849"/>
          <a:ext cx="4781195" cy="605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250 unique participants </a:t>
          </a:r>
        </a:p>
      </dsp:txBody>
      <dsp:txXfrm>
        <a:off x="0" y="1816849"/>
        <a:ext cx="4781195" cy="605025"/>
      </dsp:txXfrm>
    </dsp:sp>
    <dsp:sp modelId="{D7EEDDE9-3D5E-4C73-81B5-40BE4A94BCE6}">
      <dsp:nvSpPr>
        <dsp:cNvPr id="0" name=""/>
        <dsp:cNvSpPr/>
      </dsp:nvSpPr>
      <dsp:spPr>
        <a:xfrm>
          <a:off x="0" y="2421874"/>
          <a:ext cx="478119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E2C090-0707-4B13-B249-CD79C368530F}">
      <dsp:nvSpPr>
        <dsp:cNvPr id="0" name=""/>
        <dsp:cNvSpPr/>
      </dsp:nvSpPr>
      <dsp:spPr>
        <a:xfrm>
          <a:off x="0" y="2421874"/>
          <a:ext cx="4781195" cy="605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96% satisfaction rate</a:t>
          </a:r>
        </a:p>
      </dsp:txBody>
      <dsp:txXfrm>
        <a:off x="0" y="2421874"/>
        <a:ext cx="4781195" cy="605025"/>
      </dsp:txXfrm>
    </dsp:sp>
    <dsp:sp modelId="{858D3D57-D37A-4315-8194-24D2ADEE5508}">
      <dsp:nvSpPr>
        <dsp:cNvPr id="0" name=""/>
        <dsp:cNvSpPr/>
      </dsp:nvSpPr>
      <dsp:spPr>
        <a:xfrm>
          <a:off x="0" y="3026899"/>
          <a:ext cx="478119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213ACB-0FF9-48F2-972D-28F5020AB155}">
      <dsp:nvSpPr>
        <dsp:cNvPr id="0" name=""/>
        <dsp:cNvSpPr/>
      </dsp:nvSpPr>
      <dsp:spPr>
        <a:xfrm>
          <a:off x="0" y="3026899"/>
          <a:ext cx="4781195" cy="605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Significant knowledge boost (+2 on 1-7 Likert scale)</a:t>
          </a:r>
        </a:p>
      </dsp:txBody>
      <dsp:txXfrm>
        <a:off x="0" y="3026899"/>
        <a:ext cx="4781195" cy="6050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573ED6-6489-4E3B-ADFF-69635299E9C3}">
      <dsp:nvSpPr>
        <dsp:cNvPr id="0" name=""/>
        <dsp:cNvSpPr/>
      </dsp:nvSpPr>
      <dsp:spPr>
        <a:xfrm>
          <a:off x="0" y="1844702"/>
          <a:ext cx="10927829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524CD9-01C7-4FB0-A37D-23C7EC2B4083}">
      <dsp:nvSpPr>
        <dsp:cNvPr id="0" name=""/>
        <dsp:cNvSpPr/>
      </dsp:nvSpPr>
      <dsp:spPr>
        <a:xfrm rot="8100000">
          <a:off x="70413" y="425131"/>
          <a:ext cx="271315" cy="271315"/>
        </a:xfrm>
        <a:prstGeom prst="teardrop">
          <a:avLst>
            <a:gd name="adj" fmla="val 11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EFFA3C-3727-4F9E-AD51-942FCC5D1519}">
      <dsp:nvSpPr>
        <dsp:cNvPr id="0" name=""/>
        <dsp:cNvSpPr/>
      </dsp:nvSpPr>
      <dsp:spPr>
        <a:xfrm>
          <a:off x="100554" y="455272"/>
          <a:ext cx="211033" cy="21103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6D0EEB-75AB-474A-883B-7AA3365707E6}">
      <dsp:nvSpPr>
        <dsp:cNvPr id="0" name=""/>
        <dsp:cNvSpPr/>
      </dsp:nvSpPr>
      <dsp:spPr>
        <a:xfrm>
          <a:off x="397920" y="752638"/>
          <a:ext cx="2266995" cy="1092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Strategic planning commenced</a:t>
          </a:r>
        </a:p>
      </dsp:txBody>
      <dsp:txXfrm>
        <a:off x="397920" y="752638"/>
        <a:ext cx="2266995" cy="1092063"/>
      </dsp:txXfrm>
    </dsp:sp>
    <dsp:sp modelId="{7B58818A-BA76-499A-8F19-DC905B992AEA}">
      <dsp:nvSpPr>
        <dsp:cNvPr id="0" name=""/>
        <dsp:cNvSpPr/>
      </dsp:nvSpPr>
      <dsp:spPr>
        <a:xfrm>
          <a:off x="397920" y="368940"/>
          <a:ext cx="2266995" cy="3836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July 2023</a:t>
          </a:r>
        </a:p>
      </dsp:txBody>
      <dsp:txXfrm>
        <a:off x="397920" y="368940"/>
        <a:ext cx="2266995" cy="383698"/>
      </dsp:txXfrm>
    </dsp:sp>
    <dsp:sp modelId="{45F71E10-AAFC-45C8-A754-E58634FF8FFE}">
      <dsp:nvSpPr>
        <dsp:cNvPr id="0" name=""/>
        <dsp:cNvSpPr/>
      </dsp:nvSpPr>
      <dsp:spPr>
        <a:xfrm>
          <a:off x="206071" y="752638"/>
          <a:ext cx="0" cy="1092063"/>
        </a:xfrm>
        <a:prstGeom prst="line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CE4F8A-5C26-4303-99FE-7A3CEFAA5D38}">
      <dsp:nvSpPr>
        <dsp:cNvPr id="0" name=""/>
        <dsp:cNvSpPr/>
      </dsp:nvSpPr>
      <dsp:spPr>
        <a:xfrm>
          <a:off x="171538" y="1810169"/>
          <a:ext cx="69065" cy="6906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F56B58-C788-494B-AEE0-29FEB5CD85D4}">
      <dsp:nvSpPr>
        <dsp:cNvPr id="0" name=""/>
        <dsp:cNvSpPr/>
      </dsp:nvSpPr>
      <dsp:spPr>
        <a:xfrm rot="18900000">
          <a:off x="1431757" y="2992957"/>
          <a:ext cx="271315" cy="271315"/>
        </a:xfrm>
        <a:prstGeom prst="teardrop">
          <a:avLst>
            <a:gd name="adj" fmla="val 115000"/>
          </a:avLst>
        </a:prstGeom>
        <a:solidFill>
          <a:schemeClr val="accent2">
            <a:hueOff val="-242561"/>
            <a:satOff val="-13988"/>
            <a:lumOff val="1438"/>
            <a:alphaOff val="0"/>
          </a:schemeClr>
        </a:solidFill>
        <a:ln w="12700" cap="flat" cmpd="sng" algn="ctr">
          <a:solidFill>
            <a:schemeClr val="accent2">
              <a:hueOff val="-242561"/>
              <a:satOff val="-13988"/>
              <a:lumOff val="143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A53447-AB6A-42D5-B15F-FC44530DDD30}">
      <dsp:nvSpPr>
        <dsp:cNvPr id="0" name=""/>
        <dsp:cNvSpPr/>
      </dsp:nvSpPr>
      <dsp:spPr>
        <a:xfrm>
          <a:off x="1461898" y="3023098"/>
          <a:ext cx="211033" cy="21103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760D3E-679F-40A8-AAFA-D626A60DB645}">
      <dsp:nvSpPr>
        <dsp:cNvPr id="0" name=""/>
        <dsp:cNvSpPr/>
      </dsp:nvSpPr>
      <dsp:spPr>
        <a:xfrm>
          <a:off x="1759264" y="1844702"/>
          <a:ext cx="2266995" cy="1092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875" rIns="0" bIns="952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Environmental Scan</a:t>
          </a:r>
        </a:p>
      </dsp:txBody>
      <dsp:txXfrm>
        <a:off x="1759264" y="1844702"/>
        <a:ext cx="2266995" cy="1092063"/>
      </dsp:txXfrm>
    </dsp:sp>
    <dsp:sp modelId="{33A9BD73-C890-482F-A868-8FB8EE4C8ACD}">
      <dsp:nvSpPr>
        <dsp:cNvPr id="0" name=""/>
        <dsp:cNvSpPr/>
      </dsp:nvSpPr>
      <dsp:spPr>
        <a:xfrm>
          <a:off x="1759264" y="2936766"/>
          <a:ext cx="2266995" cy="3836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July – Sept 2023</a:t>
          </a:r>
        </a:p>
      </dsp:txBody>
      <dsp:txXfrm>
        <a:off x="1759264" y="2936766"/>
        <a:ext cx="2266995" cy="383698"/>
      </dsp:txXfrm>
    </dsp:sp>
    <dsp:sp modelId="{CD0229E4-9A9E-4864-8854-59D04B581ED9}">
      <dsp:nvSpPr>
        <dsp:cNvPr id="0" name=""/>
        <dsp:cNvSpPr/>
      </dsp:nvSpPr>
      <dsp:spPr>
        <a:xfrm>
          <a:off x="1567415" y="1844702"/>
          <a:ext cx="0" cy="1092063"/>
        </a:xfrm>
        <a:prstGeom prst="line">
          <a:avLst/>
        </a:prstGeom>
        <a:noFill/>
        <a:ln w="12700" cap="flat" cmpd="sng" algn="ctr">
          <a:solidFill>
            <a:schemeClr val="accent2">
              <a:hueOff val="-242561"/>
              <a:satOff val="-13988"/>
              <a:lumOff val="1438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F73F3B-D63C-4063-B78A-1CFCF5E4C46B}">
      <dsp:nvSpPr>
        <dsp:cNvPr id="0" name=""/>
        <dsp:cNvSpPr/>
      </dsp:nvSpPr>
      <dsp:spPr>
        <a:xfrm>
          <a:off x="1532882" y="1810169"/>
          <a:ext cx="69065" cy="69065"/>
        </a:xfrm>
        <a:prstGeom prst="ellipse">
          <a:avLst/>
        </a:prstGeom>
        <a:solidFill>
          <a:schemeClr val="accent2">
            <a:hueOff val="-242561"/>
            <a:satOff val="-13988"/>
            <a:lumOff val="1438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C6D6F8-F617-4523-BC68-FA3DC1184377}">
      <dsp:nvSpPr>
        <dsp:cNvPr id="0" name=""/>
        <dsp:cNvSpPr/>
      </dsp:nvSpPr>
      <dsp:spPr>
        <a:xfrm rot="8100000">
          <a:off x="2793101" y="425131"/>
          <a:ext cx="271315" cy="271315"/>
        </a:xfrm>
        <a:prstGeom prst="teardrop">
          <a:avLst>
            <a:gd name="adj" fmla="val 115000"/>
          </a:avLst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537D3C-B773-4ADA-A183-B2DF42B96D04}">
      <dsp:nvSpPr>
        <dsp:cNvPr id="0" name=""/>
        <dsp:cNvSpPr/>
      </dsp:nvSpPr>
      <dsp:spPr>
        <a:xfrm>
          <a:off x="2823242" y="455272"/>
          <a:ext cx="211033" cy="21103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FE3314-D097-4420-83C0-94B70202B5B1}">
      <dsp:nvSpPr>
        <dsp:cNvPr id="0" name=""/>
        <dsp:cNvSpPr/>
      </dsp:nvSpPr>
      <dsp:spPr>
        <a:xfrm>
          <a:off x="3120608" y="752638"/>
          <a:ext cx="2266995" cy="1092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SWOT sessions (internal scan)</a:t>
          </a:r>
        </a:p>
      </dsp:txBody>
      <dsp:txXfrm>
        <a:off x="3120608" y="752638"/>
        <a:ext cx="2266995" cy="1092063"/>
      </dsp:txXfrm>
    </dsp:sp>
    <dsp:sp modelId="{8202715C-4B45-40BC-BF26-711104A937AF}">
      <dsp:nvSpPr>
        <dsp:cNvPr id="0" name=""/>
        <dsp:cNvSpPr/>
      </dsp:nvSpPr>
      <dsp:spPr>
        <a:xfrm>
          <a:off x="3120608" y="368940"/>
          <a:ext cx="2266995" cy="3836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Oct. – Nov. 2023</a:t>
          </a:r>
        </a:p>
      </dsp:txBody>
      <dsp:txXfrm>
        <a:off x="3120608" y="368940"/>
        <a:ext cx="2266995" cy="383698"/>
      </dsp:txXfrm>
    </dsp:sp>
    <dsp:sp modelId="{3F70B555-C581-4801-9518-3412D1111580}">
      <dsp:nvSpPr>
        <dsp:cNvPr id="0" name=""/>
        <dsp:cNvSpPr/>
      </dsp:nvSpPr>
      <dsp:spPr>
        <a:xfrm>
          <a:off x="2928759" y="752638"/>
          <a:ext cx="0" cy="1092063"/>
        </a:xfrm>
        <a:prstGeom prst="line">
          <a:avLst/>
        </a:prstGeom>
        <a:noFill/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7E8BC5-FBA2-4822-A550-023DAEDE332E}">
      <dsp:nvSpPr>
        <dsp:cNvPr id="0" name=""/>
        <dsp:cNvSpPr/>
      </dsp:nvSpPr>
      <dsp:spPr>
        <a:xfrm>
          <a:off x="2894226" y="1810169"/>
          <a:ext cx="69065" cy="69065"/>
        </a:xfrm>
        <a:prstGeom prst="ellips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1DE666-0471-4DF7-B427-D5D39B885F1B}">
      <dsp:nvSpPr>
        <dsp:cNvPr id="0" name=""/>
        <dsp:cNvSpPr/>
      </dsp:nvSpPr>
      <dsp:spPr>
        <a:xfrm rot="18900000">
          <a:off x="4154446" y="2992957"/>
          <a:ext cx="271315" cy="271315"/>
        </a:xfrm>
        <a:prstGeom prst="teardrop">
          <a:avLst>
            <a:gd name="adj" fmla="val 115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2C2E81-C6FB-4EFA-8D2D-3A34D410020E}">
      <dsp:nvSpPr>
        <dsp:cNvPr id="0" name=""/>
        <dsp:cNvSpPr/>
      </dsp:nvSpPr>
      <dsp:spPr>
        <a:xfrm>
          <a:off x="4184586" y="3023098"/>
          <a:ext cx="211033" cy="21103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04AA09-6455-4428-B634-4271C13B64DD}">
      <dsp:nvSpPr>
        <dsp:cNvPr id="0" name=""/>
        <dsp:cNvSpPr/>
      </dsp:nvSpPr>
      <dsp:spPr>
        <a:xfrm>
          <a:off x="4481952" y="1844702"/>
          <a:ext cx="2266995" cy="1092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875" rIns="0" bIns="952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Draft strategic priorities</a:t>
          </a:r>
        </a:p>
      </dsp:txBody>
      <dsp:txXfrm>
        <a:off x="4481952" y="1844702"/>
        <a:ext cx="2266995" cy="1092063"/>
      </dsp:txXfrm>
    </dsp:sp>
    <dsp:sp modelId="{BA33DF33-D96E-4698-856E-CB1430763864}">
      <dsp:nvSpPr>
        <dsp:cNvPr id="0" name=""/>
        <dsp:cNvSpPr/>
      </dsp:nvSpPr>
      <dsp:spPr>
        <a:xfrm>
          <a:off x="4481952" y="2936766"/>
          <a:ext cx="2266995" cy="3836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Feb. 2024</a:t>
          </a:r>
        </a:p>
      </dsp:txBody>
      <dsp:txXfrm>
        <a:off x="4481952" y="2936766"/>
        <a:ext cx="2266995" cy="383698"/>
      </dsp:txXfrm>
    </dsp:sp>
    <dsp:sp modelId="{AFA12C04-3A85-426E-B4FC-805F569D918A}">
      <dsp:nvSpPr>
        <dsp:cNvPr id="0" name=""/>
        <dsp:cNvSpPr/>
      </dsp:nvSpPr>
      <dsp:spPr>
        <a:xfrm>
          <a:off x="4290103" y="1844702"/>
          <a:ext cx="0" cy="1092063"/>
        </a:xfrm>
        <a:prstGeom prst="line">
          <a:avLst/>
        </a:prstGeom>
        <a:noFill/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CEB55D-589B-43F5-8193-A2B32EAAB76D}">
      <dsp:nvSpPr>
        <dsp:cNvPr id="0" name=""/>
        <dsp:cNvSpPr/>
      </dsp:nvSpPr>
      <dsp:spPr>
        <a:xfrm>
          <a:off x="4255571" y="1810169"/>
          <a:ext cx="69065" cy="69065"/>
        </a:xfrm>
        <a:prstGeom prst="ellips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12ED7C-6A36-4083-888F-466B9AE241AD}">
      <dsp:nvSpPr>
        <dsp:cNvPr id="0" name=""/>
        <dsp:cNvSpPr/>
      </dsp:nvSpPr>
      <dsp:spPr>
        <a:xfrm rot="8100000">
          <a:off x="5469608" y="359412"/>
          <a:ext cx="271315" cy="271315"/>
        </a:xfrm>
        <a:prstGeom prst="teardrop">
          <a:avLst>
            <a:gd name="adj" fmla="val 115000"/>
          </a:avLst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585226-9478-4EF8-B09D-D4AF1400A591}">
      <dsp:nvSpPr>
        <dsp:cNvPr id="0" name=""/>
        <dsp:cNvSpPr/>
      </dsp:nvSpPr>
      <dsp:spPr>
        <a:xfrm>
          <a:off x="5499749" y="389553"/>
          <a:ext cx="211033" cy="21103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42F900-60B0-41A5-A9A6-F4EB0C64CD19}">
      <dsp:nvSpPr>
        <dsp:cNvPr id="0" name=""/>
        <dsp:cNvSpPr/>
      </dsp:nvSpPr>
      <dsp:spPr>
        <a:xfrm>
          <a:off x="5843297" y="-148661"/>
          <a:ext cx="2266995" cy="39298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3B764B-15DF-4C46-9799-5F566A4B548B}">
      <dsp:nvSpPr>
        <dsp:cNvPr id="0" name=""/>
        <dsp:cNvSpPr/>
      </dsp:nvSpPr>
      <dsp:spPr>
        <a:xfrm>
          <a:off x="5843297" y="388009"/>
          <a:ext cx="2266995" cy="13807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952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kern="1200" dirty="0"/>
            <a:t>March 2024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200" b="0" kern="1200" dirty="0"/>
            <a:t>Input from PC, BOT, CCV community</a:t>
          </a:r>
        </a:p>
      </dsp:txBody>
      <dsp:txXfrm>
        <a:off x="5843297" y="388009"/>
        <a:ext cx="2266995" cy="1380764"/>
      </dsp:txXfrm>
    </dsp:sp>
    <dsp:sp modelId="{63FB0AFD-62F4-4217-A3AF-6672E766B72A}">
      <dsp:nvSpPr>
        <dsp:cNvPr id="0" name=""/>
        <dsp:cNvSpPr/>
      </dsp:nvSpPr>
      <dsp:spPr>
        <a:xfrm>
          <a:off x="5596029" y="725300"/>
          <a:ext cx="0" cy="1092063"/>
        </a:xfrm>
        <a:prstGeom prst="line">
          <a:avLst/>
        </a:prstGeom>
        <a:noFill/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2ACCFE-9058-4D34-A49B-5FEAC8EEDB05}">
      <dsp:nvSpPr>
        <dsp:cNvPr id="0" name=""/>
        <dsp:cNvSpPr/>
      </dsp:nvSpPr>
      <dsp:spPr>
        <a:xfrm>
          <a:off x="5561497" y="1782831"/>
          <a:ext cx="69065" cy="69065"/>
        </a:xfrm>
        <a:prstGeom prst="ellips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6ECC01-DD32-42F0-B319-DFB701238D95}">
      <dsp:nvSpPr>
        <dsp:cNvPr id="0" name=""/>
        <dsp:cNvSpPr/>
      </dsp:nvSpPr>
      <dsp:spPr>
        <a:xfrm rot="18900000">
          <a:off x="6877134" y="2992957"/>
          <a:ext cx="271315" cy="271315"/>
        </a:xfrm>
        <a:prstGeom prst="teardrop">
          <a:avLst>
            <a:gd name="adj" fmla="val 115000"/>
          </a:avLst>
        </a:prstGeom>
        <a:solidFill>
          <a:schemeClr val="accent2">
            <a:hueOff val="-1212803"/>
            <a:satOff val="-69940"/>
            <a:lumOff val="7190"/>
            <a:alphaOff val="0"/>
          </a:schemeClr>
        </a:solidFill>
        <a:ln w="12700" cap="flat" cmpd="sng" algn="ctr">
          <a:solidFill>
            <a:schemeClr val="accent2">
              <a:hueOff val="-1212803"/>
              <a:satOff val="-69940"/>
              <a:lumOff val="71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E165D6-B2BD-4426-AF97-E3DF62E5ABD8}">
      <dsp:nvSpPr>
        <dsp:cNvPr id="0" name=""/>
        <dsp:cNvSpPr/>
      </dsp:nvSpPr>
      <dsp:spPr>
        <a:xfrm>
          <a:off x="6907275" y="3023098"/>
          <a:ext cx="211033" cy="21103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C417F3-61ED-493B-83FC-5869C5C0DA0F}">
      <dsp:nvSpPr>
        <dsp:cNvPr id="0" name=""/>
        <dsp:cNvSpPr/>
      </dsp:nvSpPr>
      <dsp:spPr>
        <a:xfrm>
          <a:off x="7204641" y="1844702"/>
          <a:ext cx="2266995" cy="1092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875" rIns="0" bIns="952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Revise and finalize plan</a:t>
          </a:r>
        </a:p>
      </dsp:txBody>
      <dsp:txXfrm>
        <a:off x="7204641" y="1844702"/>
        <a:ext cx="2266995" cy="1092063"/>
      </dsp:txXfrm>
    </dsp:sp>
    <dsp:sp modelId="{6418F256-FA96-4898-871A-983839B7DEB7}">
      <dsp:nvSpPr>
        <dsp:cNvPr id="0" name=""/>
        <dsp:cNvSpPr/>
      </dsp:nvSpPr>
      <dsp:spPr>
        <a:xfrm>
          <a:off x="7204641" y="2936766"/>
          <a:ext cx="2266995" cy="3836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April 2024</a:t>
          </a:r>
        </a:p>
      </dsp:txBody>
      <dsp:txXfrm>
        <a:off x="7204641" y="2936766"/>
        <a:ext cx="2266995" cy="383698"/>
      </dsp:txXfrm>
    </dsp:sp>
    <dsp:sp modelId="{B0EFAC21-C854-482A-B8D4-3B5C5FB79542}">
      <dsp:nvSpPr>
        <dsp:cNvPr id="0" name=""/>
        <dsp:cNvSpPr/>
      </dsp:nvSpPr>
      <dsp:spPr>
        <a:xfrm>
          <a:off x="7012792" y="1844702"/>
          <a:ext cx="0" cy="1092063"/>
        </a:xfrm>
        <a:prstGeom prst="line">
          <a:avLst/>
        </a:prstGeom>
        <a:noFill/>
        <a:ln w="12700" cap="flat" cmpd="sng" algn="ctr">
          <a:solidFill>
            <a:schemeClr val="accent2">
              <a:hueOff val="-1212803"/>
              <a:satOff val="-69940"/>
              <a:lumOff val="719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8C46FB-9C04-4BB1-898D-67B331BCE2F9}">
      <dsp:nvSpPr>
        <dsp:cNvPr id="0" name=""/>
        <dsp:cNvSpPr/>
      </dsp:nvSpPr>
      <dsp:spPr>
        <a:xfrm>
          <a:off x="6978259" y="1810169"/>
          <a:ext cx="69065" cy="69065"/>
        </a:xfrm>
        <a:prstGeom prst="ellipse">
          <a:avLst/>
        </a:prstGeom>
        <a:solidFill>
          <a:schemeClr val="accent2">
            <a:hueOff val="-1212803"/>
            <a:satOff val="-69940"/>
            <a:lumOff val="719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962AFD-F46D-400B-A525-8FF5AFB902E6}">
      <dsp:nvSpPr>
        <dsp:cNvPr id="0" name=""/>
        <dsp:cNvSpPr/>
      </dsp:nvSpPr>
      <dsp:spPr>
        <a:xfrm rot="8100000">
          <a:off x="8238478" y="425131"/>
          <a:ext cx="271315" cy="271315"/>
        </a:xfrm>
        <a:prstGeom prst="teardrop">
          <a:avLst>
            <a:gd name="adj" fmla="val 115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D26BE0-F21E-4D2C-A847-F768592B2134}">
      <dsp:nvSpPr>
        <dsp:cNvPr id="0" name=""/>
        <dsp:cNvSpPr/>
      </dsp:nvSpPr>
      <dsp:spPr>
        <a:xfrm>
          <a:off x="8268619" y="455272"/>
          <a:ext cx="211033" cy="21103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983F32-ECB4-4C5A-AF52-CD3AB0942025}">
      <dsp:nvSpPr>
        <dsp:cNvPr id="0" name=""/>
        <dsp:cNvSpPr/>
      </dsp:nvSpPr>
      <dsp:spPr>
        <a:xfrm>
          <a:off x="8565985" y="752638"/>
          <a:ext cx="2266995" cy="1092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2024-2029 plan launch</a:t>
          </a:r>
        </a:p>
      </dsp:txBody>
      <dsp:txXfrm>
        <a:off x="8565985" y="752638"/>
        <a:ext cx="2266995" cy="1092063"/>
      </dsp:txXfrm>
    </dsp:sp>
    <dsp:sp modelId="{05F63685-5CFC-4EFC-97D7-1A00739F83C4}">
      <dsp:nvSpPr>
        <dsp:cNvPr id="0" name=""/>
        <dsp:cNvSpPr/>
      </dsp:nvSpPr>
      <dsp:spPr>
        <a:xfrm>
          <a:off x="8565985" y="368940"/>
          <a:ext cx="2266995" cy="3836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September 2024</a:t>
          </a:r>
        </a:p>
      </dsp:txBody>
      <dsp:txXfrm>
        <a:off x="8565985" y="368940"/>
        <a:ext cx="2266995" cy="383698"/>
      </dsp:txXfrm>
    </dsp:sp>
    <dsp:sp modelId="{254D32EC-D848-47C0-9383-E906C3C28A7A}">
      <dsp:nvSpPr>
        <dsp:cNvPr id="0" name=""/>
        <dsp:cNvSpPr/>
      </dsp:nvSpPr>
      <dsp:spPr>
        <a:xfrm>
          <a:off x="8374136" y="752638"/>
          <a:ext cx="0" cy="1092063"/>
        </a:xfrm>
        <a:prstGeom prst="line">
          <a:avLst/>
        </a:prstGeom>
        <a:noFill/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C987AA-56B5-4431-8277-C5F78705DFD0}">
      <dsp:nvSpPr>
        <dsp:cNvPr id="0" name=""/>
        <dsp:cNvSpPr/>
      </dsp:nvSpPr>
      <dsp:spPr>
        <a:xfrm>
          <a:off x="8339603" y="1810169"/>
          <a:ext cx="69065" cy="69065"/>
        </a:xfrm>
        <a:prstGeom prst="ellips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0.53428</cdr:x>
      <cdr:y>0.29141</cdr:y>
    </cdr:from>
    <cdr:to>
      <cdr:x>0.67345</cdr:x>
      <cdr:y>0.46186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D870B72D-1035-F2E7-7827-F638FAF03B0D}"/>
            </a:ext>
          </a:extLst>
        </cdr:cNvPr>
        <cdr:cNvSpPr txBox="1"/>
      </cdr:nvSpPr>
      <cdr:spPr>
        <a:xfrm xmlns:a="http://schemas.openxmlformats.org/drawingml/2006/main">
          <a:off x="6513922" y="1998483"/>
          <a:ext cx="1696825" cy="11689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2400" dirty="0">
              <a:latin typeface="+mj-lt"/>
            </a:rPr>
            <a:t>Learning</a:t>
          </a:r>
        </a:p>
      </cdr:txBody>
    </cdr:sp>
  </cdr:relSizeAnchor>
  <cdr:relSizeAnchor xmlns:cdr="http://schemas.openxmlformats.org/drawingml/2006/chartDrawing">
    <cdr:from>
      <cdr:x>0.32659</cdr:x>
      <cdr:y>0.27986</cdr:y>
    </cdr:from>
    <cdr:to>
      <cdr:x>0.46576</cdr:x>
      <cdr:y>0.4503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49391950-68A6-614F-17BE-96B5E98639EF}"/>
            </a:ext>
          </a:extLst>
        </cdr:cNvPr>
        <cdr:cNvSpPr txBox="1"/>
      </cdr:nvSpPr>
      <cdr:spPr>
        <a:xfrm xmlns:a="http://schemas.openxmlformats.org/drawingml/2006/main">
          <a:off x="3561486" y="1559107"/>
          <a:ext cx="1517658" cy="9495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400" dirty="0">
              <a:latin typeface="+mj-lt"/>
            </a:rPr>
            <a:t>Access</a:t>
          </a:r>
        </a:p>
      </cdr:txBody>
    </cdr:sp>
  </cdr:relSizeAnchor>
  <cdr:relSizeAnchor xmlns:cdr="http://schemas.openxmlformats.org/drawingml/2006/chartDrawing">
    <cdr:from>
      <cdr:x>0.53892</cdr:x>
      <cdr:y>0.69013</cdr:y>
    </cdr:from>
    <cdr:to>
      <cdr:x>0.6781</cdr:x>
      <cdr:y>0.86057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49391950-68A6-614F-17BE-96B5E98639EF}"/>
            </a:ext>
          </a:extLst>
        </cdr:cNvPr>
        <cdr:cNvSpPr txBox="1"/>
      </cdr:nvSpPr>
      <cdr:spPr>
        <a:xfrm xmlns:a="http://schemas.openxmlformats.org/drawingml/2006/main">
          <a:off x="5876980" y="3844776"/>
          <a:ext cx="1517767" cy="9495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400" dirty="0">
              <a:latin typeface="+mj-lt"/>
            </a:rPr>
            <a:t>Workforce</a:t>
          </a:r>
        </a:p>
      </cdr:txBody>
    </cdr:sp>
  </cdr:relSizeAnchor>
  <cdr:relSizeAnchor xmlns:cdr="http://schemas.openxmlformats.org/drawingml/2006/chartDrawing">
    <cdr:from>
      <cdr:x>0.32736</cdr:x>
      <cdr:y>0.68645</cdr:y>
    </cdr:from>
    <cdr:to>
      <cdr:x>0.46654</cdr:x>
      <cdr:y>0.85689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49391950-68A6-614F-17BE-96B5E98639EF}"/>
            </a:ext>
          </a:extLst>
        </cdr:cNvPr>
        <cdr:cNvSpPr txBox="1"/>
      </cdr:nvSpPr>
      <cdr:spPr>
        <a:xfrm xmlns:a="http://schemas.openxmlformats.org/drawingml/2006/main">
          <a:off x="3991204" y="4707641"/>
          <a:ext cx="1696825" cy="11689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400" dirty="0">
              <a:latin typeface="+mj-lt"/>
            </a:rPr>
            <a:t>Outcomes</a:t>
          </a:r>
        </a:p>
      </cdr:txBody>
    </cdr:sp>
  </cdr:relSizeAnchor>
  <cdr:relSizeAnchor xmlns:cdr="http://schemas.openxmlformats.org/drawingml/2006/chartDrawing">
    <cdr:from>
      <cdr:x>0.42036</cdr:x>
      <cdr:y>0.39169</cdr:y>
    </cdr:from>
    <cdr:to>
      <cdr:x>0.57964</cdr:x>
      <cdr:y>0.71472</cdr:y>
    </cdr:to>
    <cdr:sp macro="" textlink="">
      <cdr:nvSpPr>
        <cdr:cNvPr id="6" name="Oval 5">
          <a:extLst xmlns:a="http://schemas.openxmlformats.org/drawingml/2006/main">
            <a:ext uri="{FF2B5EF4-FFF2-40B4-BE49-F238E27FC236}">
              <a16:creationId xmlns:a16="http://schemas.microsoft.com/office/drawing/2014/main" id="{171131C1-4DE1-908B-3F63-A33869A86994}"/>
            </a:ext>
          </a:extLst>
        </cdr:cNvPr>
        <cdr:cNvSpPr/>
      </cdr:nvSpPr>
      <cdr:spPr>
        <a:xfrm xmlns:a="http://schemas.openxmlformats.org/drawingml/2006/main">
          <a:off x="5125028" y="2686235"/>
          <a:ext cx="1941941" cy="2215340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6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0.43041</cdr:x>
      <cdr:y>0.51103</cdr:y>
    </cdr:from>
    <cdr:to>
      <cdr:x>0.56959</cdr:x>
      <cdr:y>0.68148</cdr:y>
    </cdr:to>
    <cdr:sp macro="" textlink="">
      <cdr:nvSpPr>
        <cdr:cNvPr id="7" name="TextBox 1">
          <a:extLst xmlns:a="http://schemas.openxmlformats.org/drawingml/2006/main">
            <a:ext uri="{FF2B5EF4-FFF2-40B4-BE49-F238E27FC236}">
              <a16:creationId xmlns:a16="http://schemas.microsoft.com/office/drawing/2014/main" id="{01ED9F54-90EC-07FC-E05D-4EC53DC76441}"/>
            </a:ext>
          </a:extLst>
        </cdr:cNvPr>
        <cdr:cNvSpPr txBox="1"/>
      </cdr:nvSpPr>
      <cdr:spPr>
        <a:xfrm xmlns:a="http://schemas.openxmlformats.org/drawingml/2006/main">
          <a:off x="5247558" y="3504644"/>
          <a:ext cx="1696882" cy="11689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400" dirty="0">
              <a:latin typeface="+mj-lt"/>
            </a:rPr>
            <a:t>Equity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613FBF1-128F-8F22-C8C3-51B24920F58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DE736F-168D-283F-F8A8-7FF39DC62D2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9403ED-3F7B-44D7-8868-22E1A2750F5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8DFD79-C1B9-A9CE-A735-F1D4167DD05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ED8F8E-29E7-9C58-5DDC-EAB447E93DA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2C092B-2250-4763-A262-043B0AB5A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2195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3AB9451-02B2-4CBE-B1B0-2558008D7200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229B44F-E926-43F1-92FD-A85109943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353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29B44F-E926-43F1-92FD-A851099431D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8254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29B44F-E926-43F1-92FD-A851099431D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4989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29B44F-E926-43F1-92FD-A851099431D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1909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99786" y="4576864"/>
            <a:ext cx="5608320" cy="471953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29B44F-E926-43F1-92FD-A851099431D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413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29B44F-E926-43F1-92FD-A851099431D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0657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1"/>
            <a:ext cx="5608320" cy="466248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29B44F-E926-43F1-92FD-A851099431D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1197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29B44F-E926-43F1-92FD-A851099431D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703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29B44F-E926-43F1-92FD-A851099431D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847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29B44F-E926-43F1-92FD-A851099431D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639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29B44F-E926-43F1-92FD-A851099431D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535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29B44F-E926-43F1-92FD-A851099431D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553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29B44F-E926-43F1-92FD-A851099431D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750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29B44F-E926-43F1-92FD-A851099431D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8293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29B44F-E926-43F1-92FD-A851099431D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196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29B44F-E926-43F1-92FD-A851099431D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752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E590B-E1E0-392E-FA39-C7C7E3A709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FDC688-B135-4E84-A85F-337D57AA42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5EC7A4-2C40-9B57-D87B-37D15FC85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D0E6B-61F8-4A5B-933F-D535E4A79C95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B696E-B06D-21A0-F3E7-0CD0D89C3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3BF09-0C39-C471-59B0-893BB724A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E9402-BEFC-4B8D-964D-5D8A3DDAA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309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34A77-300A-6E3D-A00E-B675B8A48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6AEBA8-09BB-9FFB-57D4-55C7CC82E6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40AB2E-F4EC-FC9D-B6FF-EDD3468FB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D0E6B-61F8-4A5B-933F-D535E4A79C95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24A055-B4D5-10C4-A4EA-EB639EFF5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587C2-B9CC-37C7-5F7C-36D085CD4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E9402-BEFC-4B8D-964D-5D8A3DDAA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993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5233B5-DE48-3BBC-1A30-069AB0804D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00A356-6334-0D93-56DF-2744EDE295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4CB4-C13B-F12B-C6A9-9F50BEBB1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D0E6B-61F8-4A5B-933F-D535E4A79C95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F866E-3A55-9F12-E81E-D01237D81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2732B-88A0-FFE0-306A-D5CC5E3F7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E9402-BEFC-4B8D-964D-5D8A3DDAA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270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082AF-A861-D23D-7D91-4221506E8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E0E2A0-4E5A-5C9F-DED9-D2F07E0622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E24DB-D062-3559-8DFC-61BB5464B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D0E6B-61F8-4A5B-933F-D535E4A79C95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50B4BC-137B-0555-CC13-4E075A1D2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51885-F9F4-9956-B5FE-5A196F7A5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E9402-BEFC-4B8D-964D-5D8A3DDAA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403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611C8-8A95-5473-C420-9C4CA1F5B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116340-6DCE-9DDB-80DF-4DB639672B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7D35A-58CB-2948-83C0-660979298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D0E6B-61F8-4A5B-933F-D535E4A79C95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DE09E-1FD7-864F-1C60-737D2812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5156B5-6AB2-36CB-021D-75FC3B9EB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E9402-BEFC-4B8D-964D-5D8A3DDAA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386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65DAA-8D08-BBDF-E5DC-2592F0365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7EE51-235E-F221-0BC6-ABAEB1EA89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8E58D3-572A-A987-3232-20F37910C9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6EAFDE-83D4-9769-4861-60C6B2C06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D0E6B-61F8-4A5B-933F-D535E4A79C95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426D7C-F7B5-A73E-3C62-05B4BF289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97ADC0-BA4D-2A09-F194-00D600511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E9402-BEFC-4B8D-964D-5D8A3DDAA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183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06CFB-0EDC-0D38-276F-B646A9024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B3D839-E603-09A1-A088-EB34C365C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E770D2-A095-9B62-CB1E-386547418F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6A9D66-3C9E-E641-5DF3-9B0D9461A9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C490F2-A2F3-7A7F-15F9-E04528DC0F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63A81-AA7E-651F-18B8-75874EC18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D0E6B-61F8-4A5B-933F-D535E4A79C95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75995F-23F1-2014-DB29-C530A7D61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C49663-90C3-9FDF-AC5F-B741CB973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E9402-BEFC-4B8D-964D-5D8A3DDAA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071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3DAF9-C940-896E-42D2-6EEB46D10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FD005D-8D2F-5C4F-72D3-80FE8A2C9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D0E6B-61F8-4A5B-933F-D535E4A79C95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619887-20DE-FCB9-4A7A-DB325B9FA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00F584-3E4F-20F9-033A-21AA15AFB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E9402-BEFC-4B8D-964D-5D8A3DDAA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17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B81923-00A3-7E02-D3FC-7642A0547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D0E6B-61F8-4A5B-933F-D535E4A79C95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9DD634-444C-B2D5-A158-BD97E0127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E6263F-4FEA-742D-0A3D-9CCE921E6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E9402-BEFC-4B8D-964D-5D8A3DDAA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957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5F548-5F00-4292-552E-7D1F954EC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97765-20AF-70A4-809C-326007E74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403129-D2D8-DF95-9E9B-924B23FEC9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97A717-07FA-1778-5325-A334B9D43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D0E6B-61F8-4A5B-933F-D535E4A79C95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098E7F-42D4-913A-0499-A7231E7FB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B05FBD-916C-63B1-9CD0-E51BB7B1B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E9402-BEFC-4B8D-964D-5D8A3DDAA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404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E5BBF-A9C9-8767-CF89-6A64731BB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EF96DE-2D1E-3365-30B8-64D3E7451A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6BC832-B13B-25D0-3277-63F68CDD2D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1F84D8-A021-D198-64E9-7F6CD5DF5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D0E6B-61F8-4A5B-933F-D535E4A79C95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B4AE00-E5CC-AC8F-54CE-190EC1D7D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A8916D-B0A6-9CD5-2CD7-39FE5EF9B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E9402-BEFC-4B8D-964D-5D8A3DDAA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528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0E04D0-FBF1-B06C-A0E5-E59B58B7C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293834-8654-50AD-F6BF-A627B93150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E3F27-A0C4-968F-C7DB-8D7CCBFD1A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D0E6B-61F8-4A5B-933F-D535E4A79C95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E57484-EA71-5EF0-1F00-20ADFE8BF3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AA3293-5CF6-8A0E-ADAB-1A19725377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E9402-BEFC-4B8D-964D-5D8A3DDAA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521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9D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B2B55C-67F8-33BE-3F8B-7D3546D0B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035" y="1543804"/>
            <a:ext cx="5129784" cy="377039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10EFD227-8129-C8C8-03B6-4D02737C04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0" y="2967320"/>
            <a:ext cx="5129784" cy="92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11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6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599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A5E54E-BE3B-B41D-D4EB-4F955A8F4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990" y="637763"/>
            <a:ext cx="2916358" cy="1627274"/>
          </a:xfrm>
        </p:spPr>
        <p:txBody>
          <a:bodyPr anchor="t">
            <a:normAutofit/>
          </a:bodyPr>
          <a:lstStyle/>
          <a:p>
            <a:r>
              <a:rPr lang="en-US" sz="4000" dirty="0"/>
              <a:t>Quality</a:t>
            </a:r>
          </a:p>
        </p:txBody>
      </p:sp>
      <p:sp>
        <p:nvSpPr>
          <p:cNvPr id="26" name="Rectangle 18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" y="0"/>
            <a:ext cx="7534621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0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8963" y="2420200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E38BB3-CE97-9F67-66A9-EC84691C8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547" y="1579646"/>
            <a:ext cx="5725584" cy="3693001"/>
          </a:xfrm>
          <a:prstGeom prst="rect">
            <a:avLst/>
          </a:prstGeom>
        </p:spPr>
      </p:pic>
      <p:graphicFrame>
        <p:nvGraphicFramePr>
          <p:cNvPr id="29" name="Content Placeholder 8">
            <a:extLst>
              <a:ext uri="{FF2B5EF4-FFF2-40B4-BE49-F238E27FC236}">
                <a16:creationId xmlns:a16="http://schemas.microsoft.com/office/drawing/2014/main" id="{260A5514-ECF1-A936-184C-28394676F9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8722453"/>
              </p:ext>
            </p:extLst>
          </p:nvPr>
        </p:nvGraphicFramePr>
        <p:xfrm>
          <a:off x="7534629" y="2580828"/>
          <a:ext cx="4781195" cy="36336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3221009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ome | The University of Vermont Health Network">
            <a:extLst>
              <a:ext uri="{FF2B5EF4-FFF2-40B4-BE49-F238E27FC236}">
                <a16:creationId xmlns:a16="http://schemas.microsoft.com/office/drawing/2014/main" id="{D121ADFA-6A53-6CD7-6F64-E253DE104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8011" y="2956894"/>
            <a:ext cx="3228290" cy="95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5A17FC0-D416-4C8B-A9E6-5924D352B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5127" y="-680"/>
            <a:ext cx="4236873" cy="685868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CB33D0-AD15-10F2-175C-27536F2E9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2152" y="1279914"/>
            <a:ext cx="3243895" cy="335395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Relevance</a:t>
            </a:r>
            <a:b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CCV’s Network of Strategic Partners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82DC870-E8E5-4050-B10C-CC24FC67E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285774"/>
            <a:ext cx="8020742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F76A74F-C283-4DED-BD4D-086753B7CB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4571549"/>
            <a:ext cx="8113985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B2791FB-B2F7-4BBE-B8D8-74C37FF9E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4319" y="-680"/>
            <a:ext cx="0" cy="6858003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891B5DE-6811-4844-BB18-472A3F360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20742" y="-680"/>
            <a:ext cx="0" cy="224028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40636" y="4571549"/>
            <a:ext cx="1892695" cy="0"/>
          </a:xfrm>
          <a:prstGeom prst="line">
            <a:avLst/>
          </a:prstGeom>
          <a:ln w="15875">
            <a:solidFill>
              <a:srgbClr val="FFFFFF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 descr="CVS Pharmacy Logo and symbol, meaning, history, PNG, brand">
            <a:extLst>
              <a:ext uri="{FF2B5EF4-FFF2-40B4-BE49-F238E27FC236}">
                <a16:creationId xmlns:a16="http://schemas.microsoft.com/office/drawing/2014/main" id="{81535D2A-176C-1033-5557-1CF653581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542" y="354864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A new look for Butternut Mountain Farm | Butternut Mountain Farm">
            <a:extLst>
              <a:ext uri="{FF2B5EF4-FFF2-40B4-BE49-F238E27FC236}">
                <a16:creationId xmlns:a16="http://schemas.microsoft.com/office/drawing/2014/main" id="{A782687D-A6E5-B331-E598-5BC91EE33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2571750"/>
            <a:ext cx="2667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ome | Department of Corrections">
            <a:extLst>
              <a:ext uri="{FF2B5EF4-FFF2-40B4-BE49-F238E27FC236}">
                <a16:creationId xmlns:a16="http://schemas.microsoft.com/office/drawing/2014/main" id="{767EE37A-9039-27AA-0CF7-B10C64C5C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4680242"/>
            <a:ext cx="21336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Brattleboro Memorial Hospital">
            <a:extLst>
              <a:ext uri="{FF2B5EF4-FFF2-40B4-BE49-F238E27FC236}">
                <a16:creationId xmlns:a16="http://schemas.microsoft.com/office/drawing/2014/main" id="{E6E62103-36AB-DAAD-3113-68618565D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344" y="4684074"/>
            <a:ext cx="2069311" cy="217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Orvis Logo / Retail / Logonoid.com">
            <a:extLst>
              <a:ext uri="{FF2B5EF4-FFF2-40B4-BE49-F238E27FC236}">
                <a16:creationId xmlns:a16="http://schemas.microsoft.com/office/drawing/2014/main" id="{5DEBA61C-4314-A6E7-4713-04EEACA35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4" y="694126"/>
            <a:ext cx="3886200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170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89A320C9-9735-4D13-8279-C1C674841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92544CF4-9B52-4A7B-A4B3-88C72729B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7126"/>
            <a:ext cx="11167447" cy="2018806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E75862C5-5C00-4421-BC7B-9B7B86DBC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AF70A2-290C-4244-4519-99E0EF579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sz="3700" dirty="0"/>
              <a:t>CCV to VTSU Pathway: </a:t>
            </a:r>
            <a:br>
              <a:rPr lang="en-US" sz="3700" dirty="0"/>
            </a:br>
            <a:r>
              <a:rPr lang="en-US" sz="3700" dirty="0"/>
              <a:t>Creating a vital pipeline to critical occupations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89440EF-9BE9-4AE9-8C28-00B02296C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C29E486-0897-1E17-C3B9-74DD9D7A06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804953"/>
              </p:ext>
            </p:extLst>
          </p:nvPr>
        </p:nvGraphicFramePr>
        <p:xfrm>
          <a:off x="1115568" y="2269730"/>
          <a:ext cx="10168128" cy="3993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61346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4C86AADE-16E3-6E62-2947-817CFDCDDD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4447648"/>
              </p:ext>
            </p:extLst>
          </p:nvPr>
        </p:nvGraphicFramePr>
        <p:xfrm>
          <a:off x="643467" y="643467"/>
          <a:ext cx="10905066" cy="5571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64272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5" name="Rectangle 114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08B985E-77D3-3EDB-5AB5-1ECDAE88CC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4000" b="1" dirty="0">
                <a:solidFill>
                  <a:srgbClr val="FFFFFF"/>
                </a:solidFill>
                <a:effectLst/>
              </a:rPr>
              <a:t>CCV 2024-2029 Strategic Planning</a:t>
            </a:r>
            <a:endParaRPr lang="en-US" sz="4000" dirty="0">
              <a:solidFill>
                <a:srgbClr val="FFFFFF"/>
              </a:solidFill>
              <a:effectLst/>
            </a:endParaRPr>
          </a:p>
        </p:txBody>
      </p:sp>
      <p:graphicFrame>
        <p:nvGraphicFramePr>
          <p:cNvPr id="111" name="Content Placeholder 2">
            <a:extLst>
              <a:ext uri="{FF2B5EF4-FFF2-40B4-BE49-F238E27FC236}">
                <a16:creationId xmlns:a16="http://schemas.microsoft.com/office/drawing/2014/main" id="{7F7A4CDF-F06B-2B4B-B66A-4F26829D34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2141512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190183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6D54F7E-825A-4BBA-815F-35CCA8B97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Yellow and blue symbols">
            <a:extLst>
              <a:ext uri="{FF2B5EF4-FFF2-40B4-BE49-F238E27FC236}">
                <a16:creationId xmlns:a16="http://schemas.microsoft.com/office/drawing/2014/main" id="{E8C742FE-6D39-C401-E9FC-702BD1E61D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5" b="14405"/>
          <a:stretch/>
        </p:blipFill>
        <p:spPr>
          <a:xfrm>
            <a:off x="1" y="1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2191999" h="6842601">
                <a:moveTo>
                  <a:pt x="0" y="0"/>
                </a:moveTo>
                <a:lnTo>
                  <a:pt x="12191999" y="0"/>
                </a:lnTo>
                <a:lnTo>
                  <a:pt x="12191999" y="6842601"/>
                </a:lnTo>
                <a:lnTo>
                  <a:pt x="10316981" y="6842601"/>
                </a:lnTo>
                <a:cubicBezTo>
                  <a:pt x="10312796" y="6835189"/>
                  <a:pt x="10163183" y="6730124"/>
                  <a:pt x="10158998" y="6722712"/>
                </a:cubicBezTo>
                <a:cubicBezTo>
                  <a:pt x="10120278" y="6678190"/>
                  <a:pt x="10156462" y="6716223"/>
                  <a:pt x="10090349" y="6671420"/>
                </a:cubicBezTo>
                <a:cubicBezTo>
                  <a:pt x="10043032" y="6655694"/>
                  <a:pt x="9995855" y="6551879"/>
                  <a:pt x="9955425" y="6498018"/>
                </a:cubicBezTo>
                <a:cubicBezTo>
                  <a:pt x="9939618" y="6480021"/>
                  <a:pt x="9915110" y="6461677"/>
                  <a:pt x="9891265" y="6454528"/>
                </a:cubicBezTo>
                <a:cubicBezTo>
                  <a:pt x="9868239" y="6464957"/>
                  <a:pt x="9865423" y="6431640"/>
                  <a:pt x="9848227" y="6426063"/>
                </a:cubicBezTo>
                <a:cubicBezTo>
                  <a:pt x="9838059" y="6433162"/>
                  <a:pt x="9815047" y="6410348"/>
                  <a:pt x="9812354" y="6399604"/>
                </a:cubicBezTo>
                <a:cubicBezTo>
                  <a:pt x="9825285" y="6377997"/>
                  <a:pt x="9725923" y="6372757"/>
                  <a:pt x="9725915" y="6356381"/>
                </a:cubicBezTo>
                <a:cubicBezTo>
                  <a:pt x="9696279" y="6348066"/>
                  <a:pt x="9591199" y="6354143"/>
                  <a:pt x="9575033" y="6325258"/>
                </a:cubicBezTo>
                <a:cubicBezTo>
                  <a:pt x="9516434" y="6303128"/>
                  <a:pt x="9441613" y="6276805"/>
                  <a:pt x="9415626" y="6271777"/>
                </a:cubicBezTo>
                <a:cubicBezTo>
                  <a:pt x="9378293" y="6313495"/>
                  <a:pt x="9281935" y="6171365"/>
                  <a:pt x="9171493" y="6150430"/>
                </a:cubicBezTo>
                <a:cubicBezTo>
                  <a:pt x="9155426" y="6152396"/>
                  <a:pt x="9147439" y="6151015"/>
                  <a:pt x="9146018" y="6139864"/>
                </a:cubicBezTo>
                <a:cubicBezTo>
                  <a:pt x="9112029" y="6132441"/>
                  <a:pt x="9087339" y="6101138"/>
                  <a:pt x="9059635" y="6109957"/>
                </a:cubicBezTo>
                <a:cubicBezTo>
                  <a:pt x="9024424" y="6092144"/>
                  <a:pt x="9043048" y="6078417"/>
                  <a:pt x="9010911" y="6064789"/>
                </a:cubicBezTo>
                <a:lnTo>
                  <a:pt x="8866811" y="6028191"/>
                </a:lnTo>
                <a:cubicBezTo>
                  <a:pt x="8846465" y="6021172"/>
                  <a:pt x="8825221" y="6000527"/>
                  <a:pt x="8804584" y="5994237"/>
                </a:cubicBezTo>
                <a:lnTo>
                  <a:pt x="8783071" y="5990448"/>
                </a:lnTo>
                <a:lnTo>
                  <a:pt x="8770456" y="5978060"/>
                </a:lnTo>
                <a:cubicBezTo>
                  <a:pt x="8764772" y="5975259"/>
                  <a:pt x="8757695" y="5974720"/>
                  <a:pt x="8748297" y="5978070"/>
                </a:cubicBezTo>
                <a:cubicBezTo>
                  <a:pt x="8730344" y="5973495"/>
                  <a:pt x="8679808" y="5955894"/>
                  <a:pt x="8662742" y="5950603"/>
                </a:cubicBezTo>
                <a:lnTo>
                  <a:pt x="8645902" y="5946326"/>
                </a:lnTo>
                <a:lnTo>
                  <a:pt x="8638176" y="5938358"/>
                </a:lnTo>
                <a:cubicBezTo>
                  <a:pt x="8625897" y="5932642"/>
                  <a:pt x="8594811" y="5922073"/>
                  <a:pt x="8572224" y="5912032"/>
                </a:cubicBezTo>
                <a:cubicBezTo>
                  <a:pt x="8553809" y="5897782"/>
                  <a:pt x="8529845" y="5886100"/>
                  <a:pt x="8502655" y="5878114"/>
                </a:cubicBezTo>
                <a:cubicBezTo>
                  <a:pt x="8496990" y="5883034"/>
                  <a:pt x="8489611" y="5872566"/>
                  <a:pt x="8485159" y="5869819"/>
                </a:cubicBezTo>
                <a:cubicBezTo>
                  <a:pt x="8483457" y="5873482"/>
                  <a:pt x="8471232" y="5872664"/>
                  <a:pt x="8468539" y="5868711"/>
                </a:cubicBezTo>
                <a:cubicBezTo>
                  <a:pt x="8389167" y="5836352"/>
                  <a:pt x="8421742" y="5881497"/>
                  <a:pt x="8379810" y="5849376"/>
                </a:cubicBezTo>
                <a:cubicBezTo>
                  <a:pt x="8371729" y="5846373"/>
                  <a:pt x="8364483" y="5846766"/>
                  <a:pt x="8357758" y="5848601"/>
                </a:cubicBezTo>
                <a:lnTo>
                  <a:pt x="8315264" y="5836192"/>
                </a:lnTo>
                <a:cubicBezTo>
                  <a:pt x="8299077" y="5829531"/>
                  <a:pt x="8281671" y="5824011"/>
                  <a:pt x="8263455" y="5819793"/>
                </a:cubicBezTo>
                <a:cubicBezTo>
                  <a:pt x="8257386" y="5826849"/>
                  <a:pt x="8245582" y="5813448"/>
                  <a:pt x="8239287" y="5810141"/>
                </a:cubicBezTo>
                <a:cubicBezTo>
                  <a:pt x="8237965" y="5815186"/>
                  <a:pt x="8222226" y="5815108"/>
                  <a:pt x="8217888" y="5810039"/>
                </a:cubicBezTo>
                <a:cubicBezTo>
                  <a:pt x="8109447" y="5773303"/>
                  <a:pt x="8161302" y="5831037"/>
                  <a:pt x="8100547" y="5791517"/>
                </a:cubicBezTo>
                <a:cubicBezTo>
                  <a:pt x="8089574" y="5788167"/>
                  <a:pt x="8080448" y="5789295"/>
                  <a:pt x="8072316" y="5792309"/>
                </a:cubicBezTo>
                <a:lnTo>
                  <a:pt x="8056967" y="5800648"/>
                </a:lnTo>
                <a:lnTo>
                  <a:pt x="8047885" y="5795270"/>
                </a:lnTo>
                <a:cubicBezTo>
                  <a:pt x="8010204" y="5788738"/>
                  <a:pt x="7996426" y="5797608"/>
                  <a:pt x="7977128" y="5783189"/>
                </a:cubicBezTo>
                <a:cubicBezTo>
                  <a:pt x="7943466" y="5775577"/>
                  <a:pt x="7904823" y="5770953"/>
                  <a:pt x="7874392" y="5763715"/>
                </a:cubicBezTo>
                <a:cubicBezTo>
                  <a:pt x="7860337" y="5743777"/>
                  <a:pt x="7817541" y="5748989"/>
                  <a:pt x="7794543" y="5739759"/>
                </a:cubicBezTo>
                <a:cubicBezTo>
                  <a:pt x="7784688" y="5731467"/>
                  <a:pt x="7776709" y="5729004"/>
                  <a:pt x="7763762" y="5734031"/>
                </a:cubicBezTo>
                <a:cubicBezTo>
                  <a:pt x="7718781" y="5694154"/>
                  <a:pt x="7732231" y="5727368"/>
                  <a:pt x="7685889" y="5707234"/>
                </a:cubicBezTo>
                <a:cubicBezTo>
                  <a:pt x="7646521" y="5687607"/>
                  <a:pt x="7600389" y="5671470"/>
                  <a:pt x="7566744" y="5634586"/>
                </a:cubicBezTo>
                <a:cubicBezTo>
                  <a:pt x="7561306" y="5624813"/>
                  <a:pt x="7543589" y="5618525"/>
                  <a:pt x="7527170" y="5620542"/>
                </a:cubicBezTo>
                <a:cubicBezTo>
                  <a:pt x="7524343" y="5620889"/>
                  <a:pt x="7521664" y="5621475"/>
                  <a:pt x="7519214" y="5622280"/>
                </a:cubicBezTo>
                <a:cubicBezTo>
                  <a:pt x="7500062" y="5596964"/>
                  <a:pt x="7480476" y="5604337"/>
                  <a:pt x="7473157" y="5588143"/>
                </a:cubicBezTo>
                <a:cubicBezTo>
                  <a:pt x="7433415" y="5574859"/>
                  <a:pt x="7395118" y="5582388"/>
                  <a:pt x="7388000" y="5568063"/>
                </a:cubicBezTo>
                <a:cubicBezTo>
                  <a:pt x="7366403" y="5564920"/>
                  <a:pt x="7332262" y="5573848"/>
                  <a:pt x="7320876" y="5557698"/>
                </a:cubicBezTo>
                <a:cubicBezTo>
                  <a:pt x="7314891" y="5568111"/>
                  <a:pt x="7299319" y="5544964"/>
                  <a:pt x="7284480" y="5549820"/>
                </a:cubicBezTo>
                <a:cubicBezTo>
                  <a:pt x="7273570" y="5554430"/>
                  <a:pt x="7266301" y="5548483"/>
                  <a:pt x="7256619" y="5546379"/>
                </a:cubicBezTo>
                <a:cubicBezTo>
                  <a:pt x="7242503" y="5549088"/>
                  <a:pt x="7202543" y="5533379"/>
                  <a:pt x="7193112" y="5525289"/>
                </a:cubicBezTo>
                <a:cubicBezTo>
                  <a:pt x="7172259" y="5499151"/>
                  <a:pt x="7108617" y="5505485"/>
                  <a:pt x="7090943" y="5485177"/>
                </a:cubicBezTo>
                <a:cubicBezTo>
                  <a:pt x="7083637" y="5481419"/>
                  <a:pt x="7076140" y="5479148"/>
                  <a:pt x="7068566" y="5477809"/>
                </a:cubicBezTo>
                <a:lnTo>
                  <a:pt x="7023035" y="5476595"/>
                </a:lnTo>
                <a:lnTo>
                  <a:pt x="7001197" y="5476163"/>
                </a:lnTo>
                <a:cubicBezTo>
                  <a:pt x="7016126" y="5454256"/>
                  <a:pt x="6943549" y="5466815"/>
                  <a:pt x="6967472" y="5451057"/>
                </a:cubicBezTo>
                <a:cubicBezTo>
                  <a:pt x="6931240" y="5443544"/>
                  <a:pt x="6920843" y="5429649"/>
                  <a:pt x="6883334" y="5418880"/>
                </a:cubicBezTo>
                <a:lnTo>
                  <a:pt x="6742417" y="5386446"/>
                </a:lnTo>
                <a:cubicBezTo>
                  <a:pt x="6690532" y="5366095"/>
                  <a:pt x="6665174" y="5364632"/>
                  <a:pt x="6618315" y="5353085"/>
                </a:cubicBezTo>
                <a:cubicBezTo>
                  <a:pt x="6581698" y="5304210"/>
                  <a:pt x="6547395" y="5315779"/>
                  <a:pt x="6521050" y="5283194"/>
                </a:cubicBezTo>
                <a:cubicBezTo>
                  <a:pt x="6469114" y="5268862"/>
                  <a:pt x="6472597" y="5253957"/>
                  <a:pt x="6414460" y="5253832"/>
                </a:cubicBezTo>
                <a:lnTo>
                  <a:pt x="6362535" y="5220502"/>
                </a:lnTo>
                <a:cubicBezTo>
                  <a:pt x="6350866" y="5213881"/>
                  <a:pt x="6347641" y="5215777"/>
                  <a:pt x="6344443" y="5214103"/>
                </a:cubicBezTo>
                <a:lnTo>
                  <a:pt x="6343344" y="5210454"/>
                </a:lnTo>
                <a:lnTo>
                  <a:pt x="6333344" y="5205307"/>
                </a:lnTo>
                <a:lnTo>
                  <a:pt x="6315602" y="5193288"/>
                </a:lnTo>
                <a:lnTo>
                  <a:pt x="6310442" y="5192802"/>
                </a:lnTo>
                <a:lnTo>
                  <a:pt x="6280815" y="5177420"/>
                </a:lnTo>
                <a:lnTo>
                  <a:pt x="6279533" y="5178045"/>
                </a:lnTo>
                <a:cubicBezTo>
                  <a:pt x="6275980" y="5179097"/>
                  <a:pt x="6272084" y="5179212"/>
                  <a:pt x="6267362" y="5177370"/>
                </a:cubicBezTo>
                <a:cubicBezTo>
                  <a:pt x="6261796" y="5192470"/>
                  <a:pt x="6259530" y="5180933"/>
                  <a:pt x="6246095" y="5174167"/>
                </a:cubicBezTo>
                <a:lnTo>
                  <a:pt x="6155252" y="5161201"/>
                </a:lnTo>
                <a:lnTo>
                  <a:pt x="6148525" y="5158442"/>
                </a:lnTo>
                <a:lnTo>
                  <a:pt x="6148187" y="5158573"/>
                </a:lnTo>
                <a:cubicBezTo>
                  <a:pt x="6146292" y="5158370"/>
                  <a:pt x="6143916" y="5157611"/>
                  <a:pt x="6140686" y="5156032"/>
                </a:cubicBezTo>
                <a:lnTo>
                  <a:pt x="6136260" y="5153413"/>
                </a:lnTo>
                <a:lnTo>
                  <a:pt x="6123208" y="5148061"/>
                </a:lnTo>
                <a:lnTo>
                  <a:pt x="6117367" y="5147451"/>
                </a:lnTo>
                <a:lnTo>
                  <a:pt x="5957305" y="5146062"/>
                </a:lnTo>
                <a:cubicBezTo>
                  <a:pt x="5920540" y="5140405"/>
                  <a:pt x="5887096" y="5142015"/>
                  <a:pt x="5857259" y="5132052"/>
                </a:cubicBezTo>
                <a:cubicBezTo>
                  <a:pt x="5843335" y="5135303"/>
                  <a:pt x="5830921" y="5135493"/>
                  <a:pt x="5821375" y="5125606"/>
                </a:cubicBezTo>
                <a:cubicBezTo>
                  <a:pt x="5786501" y="5122615"/>
                  <a:pt x="5775399" y="5132648"/>
                  <a:pt x="5755916" y="5120171"/>
                </a:cubicBezTo>
                <a:cubicBezTo>
                  <a:pt x="5732132" y="5135438"/>
                  <a:pt x="5732735" y="5128211"/>
                  <a:pt x="5725007" y="5121437"/>
                </a:cubicBezTo>
                <a:lnTo>
                  <a:pt x="5723810" y="5120848"/>
                </a:lnTo>
                <a:lnTo>
                  <a:pt x="5720531" y="5123048"/>
                </a:lnTo>
                <a:lnTo>
                  <a:pt x="5714794" y="5123371"/>
                </a:lnTo>
                <a:lnTo>
                  <a:pt x="5700141" y="5120131"/>
                </a:lnTo>
                <a:lnTo>
                  <a:pt x="5694799" y="5118234"/>
                </a:lnTo>
                <a:cubicBezTo>
                  <a:pt x="5691058" y="5117179"/>
                  <a:pt x="5688491" y="5116804"/>
                  <a:pt x="5686627" y="5116903"/>
                </a:cubicBezTo>
                <a:lnTo>
                  <a:pt x="5686371" y="5117086"/>
                </a:lnTo>
                <a:lnTo>
                  <a:pt x="5678818" y="5115416"/>
                </a:lnTo>
                <a:cubicBezTo>
                  <a:pt x="5666199" y="5112102"/>
                  <a:pt x="5654035" y="5108410"/>
                  <a:pt x="5642547" y="5104511"/>
                </a:cubicBezTo>
                <a:cubicBezTo>
                  <a:pt x="5629444" y="5114945"/>
                  <a:pt x="5588783" y="5093343"/>
                  <a:pt x="5587979" y="5116963"/>
                </a:cubicBezTo>
                <a:cubicBezTo>
                  <a:pt x="5572317" y="5112380"/>
                  <a:pt x="5564904" y="5101292"/>
                  <a:pt x="5566635" y="5117158"/>
                </a:cubicBezTo>
                <a:cubicBezTo>
                  <a:pt x="5561375" y="5116079"/>
                  <a:pt x="5557787" y="5116811"/>
                  <a:pt x="5554952" y="5118417"/>
                </a:cubicBezTo>
                <a:lnTo>
                  <a:pt x="5554039" y="5119241"/>
                </a:lnTo>
                <a:lnTo>
                  <a:pt x="5514253" y="5109018"/>
                </a:lnTo>
                <a:lnTo>
                  <a:pt x="5492156" y="5099904"/>
                </a:lnTo>
                <a:lnTo>
                  <a:pt x="5480446" y="5096385"/>
                </a:lnTo>
                <a:lnTo>
                  <a:pt x="5477744" y="5092939"/>
                </a:lnTo>
                <a:cubicBezTo>
                  <a:pt x="5474490" y="5090581"/>
                  <a:pt x="5469391" y="5088951"/>
                  <a:pt x="5460150" y="5088988"/>
                </a:cubicBezTo>
                <a:lnTo>
                  <a:pt x="5457901" y="5089459"/>
                </a:lnTo>
                <a:lnTo>
                  <a:pt x="5444243" y="5082761"/>
                </a:lnTo>
                <a:cubicBezTo>
                  <a:pt x="5439993" y="5080007"/>
                  <a:pt x="5436418" y="5076805"/>
                  <a:pt x="5433825" y="5072992"/>
                </a:cubicBezTo>
                <a:cubicBezTo>
                  <a:pt x="5379442" y="5082090"/>
                  <a:pt x="5336110" y="5058382"/>
                  <a:pt x="5280996" y="5052402"/>
                </a:cubicBezTo>
                <a:cubicBezTo>
                  <a:pt x="5250806" y="5043777"/>
                  <a:pt x="5168599" y="5048109"/>
                  <a:pt x="5161582" y="5019668"/>
                </a:cubicBezTo>
                <a:cubicBezTo>
                  <a:pt x="5121870" y="5011383"/>
                  <a:pt x="5095637" y="5009222"/>
                  <a:pt x="5042717" y="5002692"/>
                </a:cubicBezTo>
                <a:cubicBezTo>
                  <a:pt x="4991136" y="4972487"/>
                  <a:pt x="4902282" y="4979360"/>
                  <a:pt x="4840514" y="4959306"/>
                </a:cubicBezTo>
                <a:cubicBezTo>
                  <a:pt x="4799904" y="4976415"/>
                  <a:pt x="4824087" y="4958371"/>
                  <a:pt x="4786778" y="4956661"/>
                </a:cubicBezTo>
                <a:cubicBezTo>
                  <a:pt x="4801901" y="4937231"/>
                  <a:pt x="4739845" y="4961208"/>
                  <a:pt x="4743741" y="4937104"/>
                </a:cubicBezTo>
                <a:cubicBezTo>
                  <a:pt x="4736829" y="4937557"/>
                  <a:pt x="4730010" y="4938753"/>
                  <a:pt x="4723136" y="4940138"/>
                </a:cubicBezTo>
                <a:lnTo>
                  <a:pt x="4719535" y="4940850"/>
                </a:lnTo>
                <a:lnTo>
                  <a:pt x="4706143" y="4939586"/>
                </a:lnTo>
                <a:lnTo>
                  <a:pt x="4701098" y="4944372"/>
                </a:lnTo>
                <a:lnTo>
                  <a:pt x="4680034" y="4946157"/>
                </a:lnTo>
                <a:cubicBezTo>
                  <a:pt x="4672339" y="4946029"/>
                  <a:pt x="4664292" y="4944964"/>
                  <a:pt x="4655740" y="4942396"/>
                </a:cubicBezTo>
                <a:cubicBezTo>
                  <a:pt x="4636359" y="4929384"/>
                  <a:pt x="4599700" y="4935346"/>
                  <a:pt x="4569298" y="4929596"/>
                </a:cubicBezTo>
                <a:lnTo>
                  <a:pt x="4555977" y="4924356"/>
                </a:lnTo>
                <a:lnTo>
                  <a:pt x="4508949" y="4921648"/>
                </a:lnTo>
                <a:cubicBezTo>
                  <a:pt x="4495668" y="4920437"/>
                  <a:pt x="4482007" y="4918694"/>
                  <a:pt x="4467838" y="4915993"/>
                </a:cubicBezTo>
                <a:lnTo>
                  <a:pt x="4441948" y="4909300"/>
                </a:lnTo>
                <a:lnTo>
                  <a:pt x="4394719" y="4901820"/>
                </a:lnTo>
                <a:lnTo>
                  <a:pt x="4356810" y="4905146"/>
                </a:lnTo>
                <a:lnTo>
                  <a:pt x="4222144" y="4909117"/>
                </a:lnTo>
                <a:cubicBezTo>
                  <a:pt x="4202488" y="4913903"/>
                  <a:pt x="4184742" y="4933491"/>
                  <a:pt x="4160481" y="4923474"/>
                </a:cubicBezTo>
                <a:cubicBezTo>
                  <a:pt x="4165854" y="4934564"/>
                  <a:pt x="4131661" y="4919946"/>
                  <a:pt x="4124879" y="4929303"/>
                </a:cubicBezTo>
                <a:cubicBezTo>
                  <a:pt x="4120895" y="4937086"/>
                  <a:pt x="4109593" y="4934464"/>
                  <a:pt x="4100114" y="4936007"/>
                </a:cubicBezTo>
                <a:cubicBezTo>
                  <a:pt x="4091835" y="4943256"/>
                  <a:pt x="4045978" y="4943549"/>
                  <a:pt x="4030957" y="4939826"/>
                </a:cubicBezTo>
                <a:cubicBezTo>
                  <a:pt x="3989825" y="4924453"/>
                  <a:pt x="3946860" y="4952050"/>
                  <a:pt x="3913764" y="4940618"/>
                </a:cubicBezTo>
                <a:cubicBezTo>
                  <a:pt x="3904534" y="4939906"/>
                  <a:pt x="3896577" y="4940543"/>
                  <a:pt x="3889457" y="4942017"/>
                </a:cubicBezTo>
                <a:lnTo>
                  <a:pt x="3871115" y="4948115"/>
                </a:lnTo>
                <a:lnTo>
                  <a:pt x="3869086" y="4953796"/>
                </a:lnTo>
                <a:lnTo>
                  <a:pt x="3856124" y="4955351"/>
                </a:lnTo>
                <a:lnTo>
                  <a:pt x="3835967" y="4964002"/>
                </a:lnTo>
                <a:cubicBezTo>
                  <a:pt x="3826465" y="4939857"/>
                  <a:pt x="3782586" y="4975947"/>
                  <a:pt x="3785910" y="4953998"/>
                </a:cubicBezTo>
                <a:cubicBezTo>
                  <a:pt x="3750785" y="4960085"/>
                  <a:pt x="3699033" y="4941571"/>
                  <a:pt x="3671085" y="4966563"/>
                </a:cubicBezTo>
                <a:cubicBezTo>
                  <a:pt x="3621255" y="4971431"/>
                  <a:pt x="3562637" y="4982991"/>
                  <a:pt x="3486928" y="4983204"/>
                </a:cubicBezTo>
                <a:cubicBezTo>
                  <a:pt x="3446030" y="4983424"/>
                  <a:pt x="3343460" y="4965124"/>
                  <a:pt x="3280956" y="4963864"/>
                </a:cubicBezTo>
                <a:cubicBezTo>
                  <a:pt x="3227193" y="4969510"/>
                  <a:pt x="3256481" y="4962609"/>
                  <a:pt x="3211563" y="4982704"/>
                </a:cubicBezTo>
                <a:cubicBezTo>
                  <a:pt x="3207119" y="4979549"/>
                  <a:pt x="3170070" y="4977192"/>
                  <a:pt x="3164681" y="4975408"/>
                </a:cubicBezTo>
                <a:lnTo>
                  <a:pt x="3127171" y="4968229"/>
                </a:lnTo>
                <a:lnTo>
                  <a:pt x="3096889" y="4965619"/>
                </a:lnTo>
                <a:cubicBezTo>
                  <a:pt x="3088441" y="4967572"/>
                  <a:pt x="3082883" y="4967054"/>
                  <a:pt x="3078620" y="4965444"/>
                </a:cubicBezTo>
                <a:lnTo>
                  <a:pt x="3074275" y="4962670"/>
                </a:lnTo>
                <a:lnTo>
                  <a:pt x="3036436" y="4957455"/>
                </a:lnTo>
                <a:lnTo>
                  <a:pt x="3031995" y="4958829"/>
                </a:lnTo>
                <a:lnTo>
                  <a:pt x="2994028" y="4956800"/>
                </a:lnTo>
                <a:cubicBezTo>
                  <a:pt x="2992299" y="4958944"/>
                  <a:pt x="2989407" y="4960397"/>
                  <a:pt x="2984001" y="4960444"/>
                </a:cubicBezTo>
                <a:cubicBezTo>
                  <a:pt x="2994191" y="4975446"/>
                  <a:pt x="2981386" y="4966249"/>
                  <a:pt x="2964542" y="4965062"/>
                </a:cubicBezTo>
                <a:cubicBezTo>
                  <a:pt x="2976613" y="4988096"/>
                  <a:pt x="2927627" y="4975618"/>
                  <a:pt x="2921274" y="4988440"/>
                </a:cubicBezTo>
                <a:cubicBezTo>
                  <a:pt x="2908629" y="4987050"/>
                  <a:pt x="2895476" y="4985998"/>
                  <a:pt x="2882111" y="4985411"/>
                </a:cubicBezTo>
                <a:lnTo>
                  <a:pt x="2874282" y="4985361"/>
                </a:lnTo>
                <a:cubicBezTo>
                  <a:pt x="2874237" y="4985437"/>
                  <a:pt x="2874193" y="4985514"/>
                  <a:pt x="2874147" y="4985591"/>
                </a:cubicBezTo>
                <a:cubicBezTo>
                  <a:pt x="2872492" y="4986074"/>
                  <a:pt x="2869935" y="4986243"/>
                  <a:pt x="2865932" y="4985999"/>
                </a:cubicBezTo>
                <a:lnTo>
                  <a:pt x="2860008" y="4985269"/>
                </a:lnTo>
                <a:lnTo>
                  <a:pt x="2844819" y="4985172"/>
                </a:lnTo>
                <a:lnTo>
                  <a:pt x="2839735" y="4986676"/>
                </a:lnTo>
                <a:lnTo>
                  <a:pt x="2837922" y="4989488"/>
                </a:lnTo>
                <a:lnTo>
                  <a:pt x="2836507" y="4989165"/>
                </a:lnTo>
                <a:cubicBezTo>
                  <a:pt x="2825749" y="4984209"/>
                  <a:pt x="2822382" y="4977089"/>
                  <a:pt x="2808859" y="4996804"/>
                </a:cubicBezTo>
                <a:cubicBezTo>
                  <a:pt x="2784233" y="4988767"/>
                  <a:pt x="2779499" y="5000786"/>
                  <a:pt x="2745907" y="5005126"/>
                </a:cubicBezTo>
                <a:cubicBezTo>
                  <a:pt x="2731796" y="4997536"/>
                  <a:pt x="2720518" y="5000295"/>
                  <a:pt x="2709519" y="5006333"/>
                </a:cubicBezTo>
                <a:cubicBezTo>
                  <a:pt x="2676766" y="5002878"/>
                  <a:pt x="2646981" y="5011377"/>
                  <a:pt x="2610212" y="5013529"/>
                </a:cubicBezTo>
                <a:cubicBezTo>
                  <a:pt x="2570359" y="5003730"/>
                  <a:pt x="2550109" y="5021491"/>
                  <a:pt x="2510814" y="5023713"/>
                </a:cubicBezTo>
                <a:cubicBezTo>
                  <a:pt x="2476639" y="5006722"/>
                  <a:pt x="2482834" y="5038639"/>
                  <a:pt x="2462736" y="5045398"/>
                </a:cubicBezTo>
                <a:lnTo>
                  <a:pt x="2457050" y="5046022"/>
                </a:lnTo>
                <a:lnTo>
                  <a:pt x="2442184" y="5043549"/>
                </a:lnTo>
                <a:lnTo>
                  <a:pt x="2436703" y="5041929"/>
                </a:lnTo>
                <a:cubicBezTo>
                  <a:pt x="2432888" y="5041072"/>
                  <a:pt x="2430299" y="5040830"/>
                  <a:pt x="2428451" y="5041027"/>
                </a:cubicBezTo>
                <a:lnTo>
                  <a:pt x="2420551" y="5039949"/>
                </a:lnTo>
                <a:cubicBezTo>
                  <a:pt x="2407700" y="5037296"/>
                  <a:pt x="2395274" y="5034239"/>
                  <a:pt x="2383501" y="5030941"/>
                </a:cubicBezTo>
                <a:cubicBezTo>
                  <a:pt x="2362992" y="5032521"/>
                  <a:pt x="2317884" y="5047662"/>
                  <a:pt x="2297493" y="5049431"/>
                </a:cubicBezTo>
                <a:lnTo>
                  <a:pt x="2261156" y="5041558"/>
                </a:lnTo>
                <a:lnTo>
                  <a:pt x="2200581" y="5024964"/>
                </a:lnTo>
                <a:lnTo>
                  <a:pt x="2198380" y="5025550"/>
                </a:lnTo>
                <a:lnTo>
                  <a:pt x="2116066" y="5019568"/>
                </a:lnTo>
                <a:cubicBezTo>
                  <a:pt x="2111600" y="5017036"/>
                  <a:pt x="2059664" y="5006071"/>
                  <a:pt x="2056754" y="5002394"/>
                </a:cubicBezTo>
                <a:cubicBezTo>
                  <a:pt x="2003393" y="5014336"/>
                  <a:pt x="1998298" y="5008800"/>
                  <a:pt x="1942916" y="5005703"/>
                </a:cubicBezTo>
                <a:cubicBezTo>
                  <a:pt x="1882138" y="4994708"/>
                  <a:pt x="1836966" y="4976630"/>
                  <a:pt x="1796717" y="4970423"/>
                </a:cubicBezTo>
                <a:cubicBezTo>
                  <a:pt x="1724075" y="4959337"/>
                  <a:pt x="1636218" y="4936339"/>
                  <a:pt x="1583222" y="4931235"/>
                </a:cubicBezTo>
                <a:cubicBezTo>
                  <a:pt x="1544265" y="4950469"/>
                  <a:pt x="1556109" y="4927628"/>
                  <a:pt x="1518821" y="4927872"/>
                </a:cubicBezTo>
                <a:cubicBezTo>
                  <a:pt x="1497291" y="4925112"/>
                  <a:pt x="1483221" y="4916728"/>
                  <a:pt x="1471837" y="4914678"/>
                </a:cubicBezTo>
                <a:lnTo>
                  <a:pt x="1450515" y="4915578"/>
                </a:lnTo>
                <a:lnTo>
                  <a:pt x="1437078" y="4915016"/>
                </a:lnTo>
                <a:lnTo>
                  <a:pt x="1432462" y="4920065"/>
                </a:lnTo>
                <a:lnTo>
                  <a:pt x="1411645" y="4922952"/>
                </a:lnTo>
                <a:cubicBezTo>
                  <a:pt x="1384856" y="4920079"/>
                  <a:pt x="1306656" y="4907389"/>
                  <a:pt x="1271729" y="4902828"/>
                </a:cubicBezTo>
                <a:cubicBezTo>
                  <a:pt x="1258697" y="4896954"/>
                  <a:pt x="1213546" y="4890036"/>
                  <a:pt x="1202076" y="4895589"/>
                </a:cubicBezTo>
                <a:cubicBezTo>
                  <a:pt x="1192059" y="4895561"/>
                  <a:pt x="1182171" y="4891311"/>
                  <a:pt x="1174670" y="4898040"/>
                </a:cubicBezTo>
                <a:cubicBezTo>
                  <a:pt x="1163701" y="4905820"/>
                  <a:pt x="1136874" y="4886643"/>
                  <a:pt x="1137035" y="4897965"/>
                </a:cubicBezTo>
                <a:cubicBezTo>
                  <a:pt x="1117838" y="4884693"/>
                  <a:pt x="1091386" y="4900421"/>
                  <a:pt x="1069882" y="4901859"/>
                </a:cubicBezTo>
                <a:cubicBezTo>
                  <a:pt x="1055589" y="4889467"/>
                  <a:pt x="1024570" y="4904705"/>
                  <a:pt x="980935" y="4900090"/>
                </a:cubicBezTo>
                <a:cubicBezTo>
                  <a:pt x="947614" y="4895538"/>
                  <a:pt x="913224" y="4886405"/>
                  <a:pt x="869960" y="4874547"/>
                </a:cubicBezTo>
                <a:cubicBezTo>
                  <a:pt x="819114" y="4845820"/>
                  <a:pt x="768074" y="4839770"/>
                  <a:pt x="721345" y="4828937"/>
                </a:cubicBezTo>
                <a:cubicBezTo>
                  <a:pt x="667944" y="4819060"/>
                  <a:pt x="698286" y="4848426"/>
                  <a:pt x="635428" y="4819153"/>
                </a:cubicBezTo>
                <a:cubicBezTo>
                  <a:pt x="626286" y="4826707"/>
                  <a:pt x="617638" y="4825980"/>
                  <a:pt x="604106" y="4819994"/>
                </a:cubicBezTo>
                <a:cubicBezTo>
                  <a:pt x="583276" y="4822237"/>
                  <a:pt x="539859" y="4835097"/>
                  <a:pt x="510451" y="4832608"/>
                </a:cubicBezTo>
                <a:cubicBezTo>
                  <a:pt x="489781" y="4829929"/>
                  <a:pt x="443867" y="4807857"/>
                  <a:pt x="427656" y="4805062"/>
                </a:cubicBezTo>
                <a:cubicBezTo>
                  <a:pt x="424088" y="4806479"/>
                  <a:pt x="419580" y="4809736"/>
                  <a:pt x="413184" y="4815837"/>
                </a:cubicBezTo>
                <a:cubicBezTo>
                  <a:pt x="387673" y="4805882"/>
                  <a:pt x="379855" y="4817328"/>
                  <a:pt x="341772" y="4818825"/>
                </a:cubicBezTo>
                <a:cubicBezTo>
                  <a:pt x="327795" y="4810179"/>
                  <a:pt x="314729" y="4811964"/>
                  <a:pt x="301266" y="4817000"/>
                </a:cubicBezTo>
                <a:cubicBezTo>
                  <a:pt x="265781" y="4810886"/>
                  <a:pt x="231017" y="4816794"/>
                  <a:pt x="189886" y="4815871"/>
                </a:cubicBezTo>
                <a:cubicBezTo>
                  <a:pt x="147910" y="4802917"/>
                  <a:pt x="121702" y="4818738"/>
                  <a:pt x="77762" y="4817675"/>
                </a:cubicBezTo>
                <a:cubicBezTo>
                  <a:pt x="38733" y="4795315"/>
                  <a:pt x="44308" y="4840244"/>
                  <a:pt x="8164" y="4835320"/>
                </a:cubicBezTo>
                <a:lnTo>
                  <a:pt x="0" y="483277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66A6A5-A133-60BD-410C-FC380AEFC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18" y="5234320"/>
            <a:ext cx="6931319" cy="7522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893516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Books and laptop">
            <a:extLst>
              <a:ext uri="{FF2B5EF4-FFF2-40B4-BE49-F238E27FC236}">
                <a16:creationId xmlns:a16="http://schemas.microsoft.com/office/drawing/2014/main" id="{02C25958-C104-D045-A209-A914D2A35A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8" b="292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DFD62FC-7ABE-A8BE-CA53-A2B0F9ED90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5077738"/>
              </p:ext>
            </p:extLst>
          </p:nvPr>
        </p:nvGraphicFramePr>
        <p:xfrm>
          <a:off x="1198181" y="2957665"/>
          <a:ext cx="9792471" cy="31714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51577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DF235FA-3635-54A5-4792-25D3B24118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774190"/>
              </p:ext>
            </p:extLst>
          </p:nvPr>
        </p:nvGraphicFramePr>
        <p:xfrm>
          <a:off x="228600" y="303559"/>
          <a:ext cx="11658601" cy="4803084"/>
        </p:xfrm>
        <a:graphic>
          <a:graphicData uri="http://schemas.openxmlformats.org/drawingml/2006/table">
            <a:tbl>
              <a:tblPr firstRow="1" firstCol="1" bandRow="1">
                <a:solidFill>
                  <a:srgbClr val="F7F7F7"/>
                </a:solidFill>
              </a:tblPr>
              <a:tblGrid>
                <a:gridCol w="3931868">
                  <a:extLst>
                    <a:ext uri="{9D8B030D-6E8A-4147-A177-3AD203B41FA5}">
                      <a16:colId xmlns:a16="http://schemas.microsoft.com/office/drawing/2014/main" val="3336696103"/>
                    </a:ext>
                  </a:extLst>
                </a:gridCol>
                <a:gridCol w="4675909">
                  <a:extLst>
                    <a:ext uri="{9D8B030D-6E8A-4147-A177-3AD203B41FA5}">
                      <a16:colId xmlns:a16="http://schemas.microsoft.com/office/drawing/2014/main" val="1222090645"/>
                    </a:ext>
                  </a:extLst>
                </a:gridCol>
                <a:gridCol w="3050824">
                  <a:extLst>
                    <a:ext uri="{9D8B030D-6E8A-4147-A177-3AD203B41FA5}">
                      <a16:colId xmlns:a16="http://schemas.microsoft.com/office/drawing/2014/main" val="3003516879"/>
                    </a:ext>
                  </a:extLst>
                </a:gridCol>
              </a:tblGrid>
              <a:tr h="558251"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0" cap="all" spc="6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300" b="1" kern="100" cap="all" spc="6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3742" marR="153742" marT="153742" marB="15374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marR="0" lvl="1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0" cap="all" spc="6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CCV Strategic Priority</a:t>
                      </a:r>
                      <a:endParaRPr lang="en-US" sz="1300" b="1" kern="100" cap="all" spc="6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3742" marR="153742" marT="153742" marB="15374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0" cap="all" spc="6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VSCS Strategic Priority</a:t>
                      </a:r>
                      <a:endParaRPr lang="en-US" sz="1300" b="1" kern="100" cap="all" spc="6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3742" marR="153742" marT="153742" marB="15374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1788050"/>
                  </a:ext>
                </a:extLst>
              </a:tr>
              <a:tr h="1609985">
                <a:tc rowSpan="3"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0" cap="none" spc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Pillar I </a:t>
                      </a:r>
                      <a:endParaRPr lang="en-US" sz="1300" b="1" kern="100" cap="none" spc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0" cap="none" spc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Create Pathways and Programs for Academic and Career Success </a:t>
                      </a:r>
                      <a:endParaRPr lang="en-US" sz="1300" b="1" kern="100" cap="none" spc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268" marR="49477" marT="24962" marB="10249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cap="none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Priority 1</a:t>
                      </a:r>
                      <a:r>
                        <a:rPr lang="en-US" sz="1800" kern="0" cap="none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800" kern="100" cap="none" spc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 marR="0" lvl="1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cap="none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Offer academic programs with clear, streamlined pathways that are aligned with requirements for further education and employment. </a:t>
                      </a:r>
                      <a:endParaRPr lang="en-US" sz="1800" kern="100" cap="none" spc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268" marR="49477" marT="24962" marB="10249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cap="none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Accessibility</a:t>
                      </a:r>
                      <a:endParaRPr lang="en-US" sz="1800" b="1" kern="100" cap="none" spc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cap="none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800" b="1" kern="100" cap="none" spc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cap="none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Relevance</a:t>
                      </a:r>
                      <a:endParaRPr lang="en-US" sz="1800" b="1" kern="100" cap="none" spc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268" marR="49477" marT="24962" marB="10249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871496"/>
                  </a:ext>
                </a:extLst>
              </a:tr>
              <a:tr h="16099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marR="0" lvl="1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cap="none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Priority 2</a:t>
                      </a:r>
                      <a:r>
                        <a:rPr lang="en-US" sz="1800" kern="0" cap="none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800" kern="100" cap="none" spc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 marR="0" lvl="1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cap="none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Increase occupational credentials with learning outcomes that are clearly aligned with Vermont employer and industry sector needs. </a:t>
                      </a:r>
                      <a:endParaRPr lang="en-US" sz="1800" kern="100" cap="none" spc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268" marR="49477" marT="24962" marB="10249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cap="none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Relevance</a:t>
                      </a:r>
                      <a:endParaRPr lang="en-US" sz="1800" b="1" kern="100" cap="none" spc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268" marR="49477" marT="24962" marB="10249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347686"/>
                  </a:ext>
                </a:extLst>
              </a:tr>
              <a:tr h="10248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marR="0" lvl="1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cap="none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Priority 3</a:t>
                      </a:r>
                      <a:r>
                        <a:rPr lang="en-US" sz="1800" kern="0" cap="none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800" kern="100" cap="none" spc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 marR="0" lvl="1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cap="none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Expand constructs for innovative and flexible program delivery. </a:t>
                      </a:r>
                      <a:endParaRPr lang="en-US" sz="1800" kern="100" cap="none" spc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268" marR="49477" marT="24962" marB="10249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cap="none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Accessibility</a:t>
                      </a:r>
                      <a:endParaRPr lang="en-US" sz="1800" b="1" kern="100" cap="none" spc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268" marR="49477" marT="24962" marB="10249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81445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7626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7" name="Rectangle 80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2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Freeform: Shape 84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E5ECD36-D2CA-C36C-718B-E1BA4CECA6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4665769"/>
              </p:ext>
            </p:extLst>
          </p:nvPr>
        </p:nvGraphicFramePr>
        <p:xfrm>
          <a:off x="228600" y="549093"/>
          <a:ext cx="11658602" cy="4312014"/>
        </p:xfrm>
        <a:graphic>
          <a:graphicData uri="http://schemas.openxmlformats.org/drawingml/2006/table">
            <a:tbl>
              <a:tblPr firstRow="1" firstCol="1" bandRow="1">
                <a:noFill/>
              </a:tblPr>
              <a:tblGrid>
                <a:gridCol w="4109292">
                  <a:extLst>
                    <a:ext uri="{9D8B030D-6E8A-4147-A177-3AD203B41FA5}">
                      <a16:colId xmlns:a16="http://schemas.microsoft.com/office/drawing/2014/main" val="2052484135"/>
                    </a:ext>
                  </a:extLst>
                </a:gridCol>
                <a:gridCol w="5451207">
                  <a:extLst>
                    <a:ext uri="{9D8B030D-6E8A-4147-A177-3AD203B41FA5}">
                      <a16:colId xmlns:a16="http://schemas.microsoft.com/office/drawing/2014/main" val="2310978171"/>
                    </a:ext>
                  </a:extLst>
                </a:gridCol>
                <a:gridCol w="2098103">
                  <a:extLst>
                    <a:ext uri="{9D8B030D-6E8A-4147-A177-3AD203B41FA5}">
                      <a16:colId xmlns:a16="http://schemas.microsoft.com/office/drawing/2014/main" val="3905469793"/>
                    </a:ext>
                  </a:extLst>
                </a:gridCol>
              </a:tblGrid>
              <a:tr h="12574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900" b="1" kern="100" cap="none" spc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89652" marT="35861" marB="268956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900" b="1" kern="100" cap="none" spc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CCV Strategic Priority</a:t>
                      </a:r>
                    </a:p>
                  </a:txBody>
                  <a:tcPr marL="0" marR="89652" marT="35861" marB="268956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br>
                        <a:rPr lang="en-US" sz="1900" b="1" kern="100" cap="none" spc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900" b="1" kern="100" cap="none" spc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VSCS Strategic Priority</a:t>
                      </a:r>
                    </a:p>
                  </a:txBody>
                  <a:tcPr marL="0" marR="89652" marT="35861" marB="268956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8126681"/>
                  </a:ext>
                </a:extLst>
              </a:tr>
              <a:tr h="1371579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900" b="1" kern="100" cap="none" spc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Pillar II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900" b="1" kern="100" cap="none" spc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Cultivate Teaching and Learning Excellence </a:t>
                      </a:r>
                    </a:p>
                  </a:txBody>
                  <a:tcPr marL="0" marR="89652" marT="35861" marB="26895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900" b="1" kern="100" cap="none" spc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Priority 4</a:t>
                      </a:r>
                      <a:r>
                        <a:rPr lang="en-US" sz="1900" kern="100" cap="none" spc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900" kern="100" cap="none" spc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Expand and promote the use of data-informed, high-impact teaching practices. </a:t>
                      </a:r>
                    </a:p>
                  </a:txBody>
                  <a:tcPr marL="0" marR="89652" marT="35861" marB="26895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900" b="1" kern="100" cap="none" spc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Quality</a:t>
                      </a:r>
                    </a:p>
                  </a:txBody>
                  <a:tcPr marL="0" marR="89652" marT="35861" marB="26895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1941594"/>
                  </a:ext>
                </a:extLst>
              </a:tr>
              <a:tr h="16829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900" b="1" kern="100" cap="none" spc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Priority 5</a:t>
                      </a:r>
                      <a:r>
                        <a:rPr lang="en-US" sz="1900" kern="100" cap="none" spc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900" kern="100" cap="none" spc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Develop an integrated system of student services that supports academic achievement, career preparation, and professional success. </a:t>
                      </a:r>
                    </a:p>
                  </a:txBody>
                  <a:tcPr marL="0" marR="89652" marT="35861" marB="26895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900" b="1" kern="100" cap="none" spc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Accessibility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900" b="1" kern="100" cap="none" spc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900" b="1" kern="100" cap="none" spc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Affordability</a:t>
                      </a:r>
                    </a:p>
                  </a:txBody>
                  <a:tcPr marL="0" marR="89652" marT="35861" marB="26895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894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8128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CB9A1D1-9A35-B600-3E48-803EF71878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3060060"/>
              </p:ext>
            </p:extLst>
          </p:nvPr>
        </p:nvGraphicFramePr>
        <p:xfrm>
          <a:off x="391848" y="228600"/>
          <a:ext cx="11332106" cy="4953001"/>
        </p:xfrm>
        <a:graphic>
          <a:graphicData uri="http://schemas.openxmlformats.org/drawingml/2006/table">
            <a:tbl>
              <a:tblPr firstRow="1" firstCol="1" bandRow="1">
                <a:solidFill>
                  <a:srgbClr val="F2F2F2">
                    <a:alpha val="30196"/>
                  </a:srgbClr>
                </a:solidFill>
              </a:tblPr>
              <a:tblGrid>
                <a:gridCol w="3816510">
                  <a:extLst>
                    <a:ext uri="{9D8B030D-6E8A-4147-A177-3AD203B41FA5}">
                      <a16:colId xmlns:a16="http://schemas.microsoft.com/office/drawing/2014/main" val="687648811"/>
                    </a:ext>
                  </a:extLst>
                </a:gridCol>
                <a:gridCol w="5338343">
                  <a:extLst>
                    <a:ext uri="{9D8B030D-6E8A-4147-A177-3AD203B41FA5}">
                      <a16:colId xmlns:a16="http://schemas.microsoft.com/office/drawing/2014/main" val="334272180"/>
                    </a:ext>
                  </a:extLst>
                </a:gridCol>
                <a:gridCol w="2177253">
                  <a:extLst>
                    <a:ext uri="{9D8B030D-6E8A-4147-A177-3AD203B41FA5}">
                      <a16:colId xmlns:a16="http://schemas.microsoft.com/office/drawing/2014/main" val="1832117986"/>
                    </a:ext>
                  </a:extLst>
                </a:gridCol>
              </a:tblGrid>
              <a:tr h="975571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kern="0" cap="none" spc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 b="0" kern="100" cap="none" spc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856" marR="0" marT="135274" marB="135274" anchor="ctr">
                    <a:lnL w="19050" cap="flat" cmpd="sng" algn="ctr">
                      <a:noFill/>
                      <a:prstDash val="solid"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 algn="l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kern="100" cap="none" spc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CCV Strategic Priority</a:t>
                      </a:r>
                    </a:p>
                  </a:txBody>
                  <a:tcPr marL="175856" marR="0" marT="135274" marB="135274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kern="100" cap="none" spc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VSCS Strategic Priority</a:t>
                      </a:r>
                    </a:p>
                  </a:txBody>
                  <a:tcPr marL="175856" marR="0" marT="135274" marB="135274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000426"/>
                  </a:ext>
                </a:extLst>
              </a:tr>
              <a:tr h="1988715">
                <a:tc rowSpan="2"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kern="0" cap="none" spc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Pillar III</a:t>
                      </a:r>
                    </a:p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kern="0" cap="none" spc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Engage the Community and Cultivate Partnerships</a:t>
                      </a:r>
                      <a:r>
                        <a:rPr lang="en-US" sz="2100" kern="0" cap="none" spc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 kern="100" cap="none" spc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856" marR="0" marT="135274" marB="135274" anchor="ctr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381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kern="0" cap="none" spc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Priority 6</a:t>
                      </a:r>
                      <a:r>
                        <a:rPr lang="en-US" sz="2100" kern="0" cap="none" spc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 kern="100" cap="none" spc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 marR="0" lvl="1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kern="0" cap="none" spc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Foster responsive partnerships with a range of stakeholders including industry partners, government, education, community, and alumni. </a:t>
                      </a:r>
                      <a:endParaRPr lang="en-US" sz="2100" kern="100" cap="none" spc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856" marR="0" marT="135274" marB="135274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kern="0" cap="none" spc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Relevance</a:t>
                      </a:r>
                      <a:endParaRPr lang="en-US" sz="2100" b="1" kern="100" cap="none" spc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856" marR="0" marT="135274" marB="135274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9079602"/>
                  </a:ext>
                </a:extLst>
              </a:tr>
              <a:tr h="19887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marR="0" lvl="1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kern="0" cap="none" spc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Priority 7</a:t>
                      </a:r>
                      <a:r>
                        <a:rPr lang="en-US" sz="2100" kern="0" cap="none" spc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 kern="100" cap="none" spc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 marR="0" lvl="1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kern="0" cap="none" spc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Raise visibility and increase awareness of the College’s quality programs, strong value, and vital role in Vermont. </a:t>
                      </a:r>
                      <a:endParaRPr lang="en-US" sz="2100" kern="100" cap="none" spc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856" marR="0" marT="135274" marB="135274" anchor="ctr">
                    <a:lnL w="6350" cap="flat" cmpd="sng" algn="ctr">
                      <a:noFill/>
                      <a:prstDash val="solid"/>
                    </a:lnL>
                    <a:lnR w="635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kern="0" cap="none" spc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Relevance</a:t>
                      </a:r>
                      <a:endParaRPr lang="en-US" sz="2100" b="1" kern="100" cap="none" spc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856" marR="0" marT="135274" marB="135274" anchor="ctr">
                    <a:lnL w="635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6122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9751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4D5834B-5005-032C-B2F4-5D67AE4D3E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6431752"/>
              </p:ext>
            </p:extLst>
          </p:nvPr>
        </p:nvGraphicFramePr>
        <p:xfrm>
          <a:off x="228600" y="602777"/>
          <a:ext cx="11658602" cy="4204647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4464741">
                  <a:extLst>
                    <a:ext uri="{9D8B030D-6E8A-4147-A177-3AD203B41FA5}">
                      <a16:colId xmlns:a16="http://schemas.microsoft.com/office/drawing/2014/main" val="2540065906"/>
                    </a:ext>
                  </a:extLst>
                </a:gridCol>
                <a:gridCol w="4661892">
                  <a:extLst>
                    <a:ext uri="{9D8B030D-6E8A-4147-A177-3AD203B41FA5}">
                      <a16:colId xmlns:a16="http://schemas.microsoft.com/office/drawing/2014/main" val="1584498643"/>
                    </a:ext>
                  </a:extLst>
                </a:gridCol>
                <a:gridCol w="2531969">
                  <a:extLst>
                    <a:ext uri="{9D8B030D-6E8A-4147-A177-3AD203B41FA5}">
                      <a16:colId xmlns:a16="http://schemas.microsoft.com/office/drawing/2014/main" val="3298676517"/>
                    </a:ext>
                  </a:extLst>
                </a:gridCol>
              </a:tblGrid>
              <a:tr h="975431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2000" kern="10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57200" marR="0" lvl="1" algn="l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00">
                          <a:solidFill>
                            <a:schemeClr val="bg1"/>
                          </a:solidFill>
                          <a:effectLst/>
                        </a:rPr>
                        <a:t>CCV Strategic Priority</a:t>
                      </a:r>
                      <a:endParaRPr lang="en-US" sz="2000" kern="10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kern="10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00">
                          <a:solidFill>
                            <a:schemeClr val="bg1"/>
                          </a:solidFill>
                          <a:effectLst/>
                        </a:rPr>
                        <a:t>VSCS Strategic Priority</a:t>
                      </a:r>
                      <a:endParaRPr lang="en-US" sz="2000" kern="10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615510367"/>
                  </a:ext>
                </a:extLst>
              </a:tr>
              <a:tr h="975431">
                <a:tc rowSpan="2"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0">
                          <a:solidFill>
                            <a:srgbClr val="000000"/>
                          </a:solidFill>
                          <a:effectLst/>
                        </a:rPr>
                        <a:t>Pillar IV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2000" kern="100">
                        <a:effectLst/>
                      </a:endParaRPr>
                    </a:p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0">
                          <a:solidFill>
                            <a:srgbClr val="000000"/>
                          </a:solidFill>
                          <a:effectLst/>
                        </a:rPr>
                        <a:t>Increase Organizational Capacity and Sustainability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57200" marR="0" lvl="1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0">
                          <a:solidFill>
                            <a:srgbClr val="000000"/>
                          </a:solidFill>
                          <a:effectLst/>
                        </a:rPr>
                        <a:t>Priority 8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2000" kern="100">
                        <a:effectLst/>
                      </a:endParaRPr>
                    </a:p>
                    <a:p>
                      <a:pPr marL="457200" marR="0" lvl="1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</a:rPr>
                        <a:t>Recruit, hire, and retain diverse and exceptional staff and faculty. </a:t>
                      </a:r>
                      <a:endPara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0">
                          <a:solidFill>
                            <a:srgbClr val="000000"/>
                          </a:solidFill>
                          <a:effectLst/>
                        </a:rPr>
                        <a:t>Quality</a:t>
                      </a:r>
                      <a:endPara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30050352"/>
                  </a:ext>
                </a:extLst>
              </a:tr>
              <a:tr h="22537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marR="0" lvl="1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0">
                          <a:solidFill>
                            <a:srgbClr val="000000"/>
                          </a:solidFill>
                          <a:effectLst/>
                        </a:rPr>
                        <a:t>Priority 9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2000" kern="100">
                        <a:effectLst/>
                      </a:endParaRPr>
                    </a:p>
                    <a:p>
                      <a:pPr marL="457200" marR="0" lvl="1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</a:rPr>
                        <a:t>Ensure the College’s processes, design, and infrastructure meet the evolving needs of faculty, staff, students, and community in support of an innovative learning environment. </a:t>
                      </a:r>
                      <a:endPara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0">
                          <a:solidFill>
                            <a:srgbClr val="000000"/>
                          </a:solidFill>
                          <a:effectLst/>
                        </a:rPr>
                        <a:t>Financial Stability</a:t>
                      </a:r>
                    </a:p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>
                        <a:effectLst/>
                      </a:endParaRPr>
                    </a:p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0">
                          <a:solidFill>
                            <a:srgbClr val="000000"/>
                          </a:solidFill>
                          <a:effectLst/>
                        </a:rPr>
                        <a:t>Affordability</a:t>
                      </a:r>
                      <a:endPara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915082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1015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5FC44A-8E3C-D168-0233-1AB566830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US" sz="4000" b="1" dirty="0"/>
              <a:t>Affordability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A4F88-042E-6794-D633-7A6B37CA4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dirty="0"/>
              <a:t>Open Educational Resources (OER)</a:t>
            </a:r>
          </a:p>
          <a:p>
            <a:pPr marL="0" indent="0">
              <a:buNone/>
            </a:pPr>
            <a:endParaRPr lang="en-US" sz="2400" dirty="0"/>
          </a:p>
          <a:p>
            <a:pPr lvl="1"/>
            <a:r>
              <a:rPr lang="en-US" dirty="0"/>
              <a:t>OER/No/Low Cost Designation</a:t>
            </a:r>
          </a:p>
          <a:p>
            <a:pPr lvl="1"/>
            <a:r>
              <a:rPr lang="en-US" dirty="0"/>
              <a:t>Syllabus Statement</a:t>
            </a:r>
          </a:p>
          <a:p>
            <a:pPr lvl="1"/>
            <a:r>
              <a:rPr lang="en-US" dirty="0"/>
              <a:t>First Day Readiness Campaign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 descr="Several books of different sizes and thickness stacked high">
            <a:extLst>
              <a:ext uri="{FF2B5EF4-FFF2-40B4-BE49-F238E27FC236}">
                <a16:creationId xmlns:a16="http://schemas.microsoft.com/office/drawing/2014/main" id="{2DE7FFAB-B4F4-765F-0AF1-653DB85697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1" r="-1" b="9957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846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5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27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2CC083-EA8B-0E5E-FC9E-A2B5EC2B6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0466" y="609600"/>
            <a:ext cx="4140014" cy="1330839"/>
          </a:xfrm>
        </p:spPr>
        <p:txBody>
          <a:bodyPr>
            <a:normAutofit/>
          </a:bodyPr>
          <a:lstStyle/>
          <a:p>
            <a:r>
              <a:rPr lang="en-US" b="1"/>
              <a:t>Affordability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66CA92-FA88-D06F-15B7-159386E02B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79" r="5441" b="2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A5866D3-8D06-1759-F32B-41A5E9EEC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0465" y="2194102"/>
            <a:ext cx="4140013" cy="39085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Life Gap Grants</a:t>
            </a:r>
          </a:p>
          <a:p>
            <a:pPr marL="0" indent="0">
              <a:buNone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Resource Access Manager</a:t>
            </a:r>
          </a:p>
          <a:p>
            <a:pPr marL="0" indent="0">
              <a:buNone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 Resource Centers</a:t>
            </a:r>
          </a:p>
          <a:p>
            <a:pPr marL="0" indent="0">
              <a:buNone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Single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Parent Program</a:t>
            </a:r>
          </a:p>
          <a:p>
            <a:pPr marL="0" indent="0">
              <a:buNone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Working Parent Program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2F0CDF-3FC2-139D-0712-F3745E642A02}"/>
              </a:ext>
            </a:extLst>
          </p:cNvPr>
          <p:cNvSpPr txBox="1"/>
          <p:nvPr/>
        </p:nvSpPr>
        <p:spPr>
          <a:xfrm>
            <a:off x="7320465" y="6488667"/>
            <a:ext cx="3480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Student: Virginia Litchfield</a:t>
            </a:r>
          </a:p>
        </p:txBody>
      </p:sp>
    </p:spTree>
    <p:extLst>
      <p:ext uri="{BB962C8B-B14F-4D97-AF65-F5344CB8AC3E}">
        <p14:creationId xmlns:p14="http://schemas.microsoft.com/office/powerpoint/2010/main" val="2031973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8">
            <a:extLst>
              <a:ext uri="{FF2B5EF4-FFF2-40B4-BE49-F238E27FC236}">
                <a16:creationId xmlns:a16="http://schemas.microsoft.com/office/drawing/2014/main" id="{E0311CE5-3D05-493E-B9D2-CF549DF73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713788-5425-9C3A-C702-511062306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370" y="4249107"/>
            <a:ext cx="10191405" cy="1109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Accessibility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0EB690A-E3E2-4056-5104-67F0356EC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370" y="5582587"/>
            <a:ext cx="10191405" cy="54650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Redefining College Learning: Two-Way Street</a:t>
            </a:r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 descr="A person standing in front of a group of people&#10;&#10;Description automatically generated">
            <a:extLst>
              <a:ext uri="{FF2B5EF4-FFF2-40B4-BE49-F238E27FC236}">
                <a16:creationId xmlns:a16="http://schemas.microsoft.com/office/drawing/2014/main" id="{E3C40B45-F5FD-075F-83CE-0CDDDCEF56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66" r="-2" b="5896"/>
          <a:stretch/>
        </p:blipFill>
        <p:spPr>
          <a:xfrm>
            <a:off x="198741" y="171720"/>
            <a:ext cx="5803323" cy="3905677"/>
          </a:xfrm>
          <a:prstGeom prst="rect">
            <a:avLst/>
          </a:prstGeom>
        </p:spPr>
      </p:pic>
      <p:pic>
        <p:nvPicPr>
          <p:cNvPr id="10" name="Picture 9" descr="A computer with a mug on the screen&#10;&#10;Description automatically generated">
            <a:extLst>
              <a:ext uri="{FF2B5EF4-FFF2-40B4-BE49-F238E27FC236}">
                <a16:creationId xmlns:a16="http://schemas.microsoft.com/office/drawing/2014/main" id="{BEC147E6-F2B0-B94E-88F0-18B117407B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9912"/>
          <a:stretch/>
        </p:blipFill>
        <p:spPr>
          <a:xfrm>
            <a:off x="6189934" y="156394"/>
            <a:ext cx="5803323" cy="392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120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DAFBE1CD04964FA5D0DB5DEE19A436" ma:contentTypeVersion="10" ma:contentTypeDescription="Create a new document." ma:contentTypeScope="" ma:versionID="617e10a9a4dfd65869043d51a9652eef">
  <xsd:schema xmlns:xsd="http://www.w3.org/2001/XMLSchema" xmlns:xs="http://www.w3.org/2001/XMLSchema" xmlns:p="http://schemas.microsoft.com/office/2006/metadata/properties" xmlns:ns2="e3f21f8f-93cf-439c-88d7-00c50f4143f4" xmlns:ns3="6b41c129-293d-4ff0-a425-36d20efcc4c6" targetNamespace="http://schemas.microsoft.com/office/2006/metadata/properties" ma:root="true" ma:fieldsID="d348c5b6aaf31c5d0a492fef050dc954" ns2:_="" ns3:_="">
    <xsd:import namespace="e3f21f8f-93cf-439c-88d7-00c50f4143f4"/>
    <xsd:import namespace="6b41c129-293d-4ff0-a425-36d20efcc4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f21f8f-93cf-439c-88d7-00c50f4143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9553cb7-d6f7-4038-9a86-154fc109c87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41c129-293d-4ff0-a425-36d20efcc4c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4c65f94-2e11-4395-8d73-2c580259e53b}" ma:internalName="TaxCatchAll" ma:showField="CatchAllData" ma:web="6b41c129-293d-4ff0-a425-36d20efcc4c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b41c129-293d-4ff0-a425-36d20efcc4c6" xsi:nil="true"/>
    <lcf76f155ced4ddcb4097134ff3c332f xmlns="e3f21f8f-93cf-439c-88d7-00c50f4143f4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043CA1A-4C3D-4435-A3C3-A7D9BE48DB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f21f8f-93cf-439c-88d7-00c50f4143f4"/>
    <ds:schemaRef ds:uri="6b41c129-293d-4ff0-a425-36d20efcc4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D35A74A-F429-473F-8AFE-2D95AA8312F8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www.w3.org/XML/1998/namespace"/>
    <ds:schemaRef ds:uri="http://schemas.openxmlformats.org/package/2006/metadata/core-properties"/>
    <ds:schemaRef ds:uri="6b41c129-293d-4ff0-a425-36d20efcc4c6"/>
    <ds:schemaRef ds:uri="http://purl.org/dc/elements/1.1/"/>
    <ds:schemaRef ds:uri="http://purl.org/dc/dcmitype/"/>
    <ds:schemaRef ds:uri="http://schemas.microsoft.com/office/infopath/2007/PartnerControls"/>
    <ds:schemaRef ds:uri="e3f21f8f-93cf-439c-88d7-00c50f4143f4"/>
  </ds:schemaRefs>
</ds:datastoreItem>
</file>

<file path=customXml/itemProps3.xml><?xml version="1.0" encoding="utf-8"?>
<ds:datastoreItem xmlns:ds="http://schemas.openxmlformats.org/officeDocument/2006/customXml" ds:itemID="{C29FD03C-8D48-4F59-BA38-FB33B3F3E6E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4109</TotalTime>
  <Words>461</Words>
  <Application>Microsoft Office PowerPoint</Application>
  <PresentationFormat>Widescreen</PresentationFormat>
  <Paragraphs>120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Affordability</vt:lpstr>
      <vt:lpstr>Affordability</vt:lpstr>
      <vt:lpstr>Accessibility</vt:lpstr>
      <vt:lpstr>Quality</vt:lpstr>
      <vt:lpstr>Relevance  CCV’s Network of Strategic Partners</vt:lpstr>
      <vt:lpstr>CCV to VTSU Pathway:  Creating a vital pipeline to critical occupations</vt:lpstr>
      <vt:lpstr>PowerPoint Presentation</vt:lpstr>
      <vt:lpstr>CCV 2024-2029 Strategic Planning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Adult Students: Roadblocks to Enrollment</dc:title>
  <dc:creator>Weinstein, Heather A.</dc:creator>
  <cp:lastModifiedBy>Jen Porrier</cp:lastModifiedBy>
  <cp:revision>109</cp:revision>
  <cp:lastPrinted>2023-06-06T21:43:55Z</cp:lastPrinted>
  <dcterms:created xsi:type="dcterms:W3CDTF">2022-10-25T03:09:46Z</dcterms:created>
  <dcterms:modified xsi:type="dcterms:W3CDTF">2023-09-20T21:21:48Z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0x010100F8DAFBE1CD04964FA5D0DB5DEE19A436</vt:lpwstr>
  </property>
  <property fmtid="{D5CDD505-2E9C-101B-9397-08002B2CF9AE}" pid="3" name="MediaServiceImageTags">
    <vt:lpwstr/>
  </property>
</Properties>
</file>